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95" r:id="rId3"/>
    <p:sldId id="256" r:id="rId4"/>
    <p:sldId id="303" r:id="rId5"/>
    <p:sldId id="282" r:id="rId6"/>
    <p:sldId id="320" r:id="rId7"/>
    <p:sldId id="277" r:id="rId8"/>
    <p:sldId id="275" r:id="rId9"/>
    <p:sldId id="340" r:id="rId10"/>
    <p:sldId id="360" r:id="rId11"/>
    <p:sldId id="361" r:id="rId12"/>
    <p:sldId id="298" r:id="rId13"/>
    <p:sldId id="315" r:id="rId14"/>
    <p:sldId id="330" r:id="rId15"/>
    <p:sldId id="317" r:id="rId16"/>
    <p:sldId id="336" r:id="rId17"/>
    <p:sldId id="299" r:id="rId18"/>
    <p:sldId id="284" r:id="rId19"/>
    <p:sldId id="359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847"/>
    <a:srgbClr val="F8F8F8"/>
    <a:srgbClr val="6218C5"/>
    <a:srgbClr val="F40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004" autoAdjust="0"/>
  </p:normalViewPr>
  <p:slideViewPr>
    <p:cSldViewPr snapToGrid="0">
      <p:cViewPr varScale="1">
        <p:scale>
          <a:sx n="105" d="100"/>
          <a:sy n="105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7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4:14:31.69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E30333-7C4D-46F7-9E2C-CDEC849E63CA}" emma:medium="tactile" emma:mode="ink">
          <msink:context xmlns:msink="http://schemas.microsoft.com/ink/2010/main" type="inkDrawing" rotatedBoundingBox="1270,11605 1339,10690 1412,10696 1344,11610" shapeName="None"/>
        </emma:interpretation>
      </emma:emma>
    </inkml:annotationXML>
    <inkml:trace contextRef="#ctx0" brushRef="#br0">25 254 0,'25'0'79,"-25"-51"-33,0 26-14,0-1-1,0 1 94,26-1-125,-26 1 16,0 0-1,0-26-15,0 76 110,0 1-95,0 24 1,0-24 15,0 25-31,0-1 16,0-24-16,0 25 0,0-1 0,0 27 15,0-52-15,0 0 16,0 1-16,0 25 16,-26-26-16,26 0 15,0 26 1,-25-51-16,25 51 31,0-26-15,-25 1-1,25 25 17,0-26-1,0 26 0,0-26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24:06.4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6EE0A1-3308-4281-9B02-6578A5E86CFA}" emma:medium="tactile" emma:mode="ink">
          <msink:context xmlns:msink="http://schemas.microsoft.com/ink/2010/main" type="writingRegion" rotatedBoundingBox="256,9240 1102,8193 1517,8527 671,9575"/>
        </emma:interpretation>
      </emma:emma>
    </inkml:annotationXML>
    <inkml:traceGroup>
      <inkml:annotationXML>
        <emma:emma xmlns:emma="http://www.w3.org/2003/04/emma" version="1.0">
          <emma:interpretation id="{44380987-6A59-41E1-A7AF-BC0915975AE2}" emma:medium="tactile" emma:mode="ink">
            <msink:context xmlns:msink="http://schemas.microsoft.com/ink/2010/main" type="paragraph" rotatedBoundingBox="256,9240 1102,8193 1517,8527 671,9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22073D-B931-422D-81DD-73D9685871B3}" emma:medium="tactile" emma:mode="ink">
              <msink:context xmlns:msink="http://schemas.microsoft.com/ink/2010/main" type="line" rotatedBoundingBox="256,9240 1102,8193 1517,8527 671,9575"/>
            </emma:interpretation>
          </emma:emma>
        </inkml:annotationXML>
        <inkml:traceGroup>
          <inkml:annotationXML>
            <emma:emma xmlns:emma="http://www.w3.org/2003/04/emma" version="1.0">
              <emma:interpretation id="{E257C327-2885-4767-BBFD-F3C6C13BBE9F}" emma:medium="tactile" emma:mode="ink">
                <msink:context xmlns:msink="http://schemas.microsoft.com/ink/2010/main" type="inkWord" rotatedBoundingBox="256,9240 1102,8193 1517,8527 671,9575"/>
              </emma:interpretation>
            </emma:emma>
          </inkml:annotationXML>
          <inkml:trace contextRef="#ctx0" brushRef="#br0">-554-1641 0,'0'27'109,"0"-1"-109,0 1 16,53-1 0,0-26-16,26 0 15,-52 0-15,-1 0 16,27 27-16,26-1 15,-52-26 1,26 0-16,-27 0 16,1 0 46,-54 0-46,-26 27-16,27-1 15,-27-26-15,-27 27 16,54-1-16,0 1 16,-27-27-16,0 0 15,26 26-15,-79 27 16,80-27-16,52-26 78,1 0-62,26 0-16,-27 0 15,1 0 1,-1 0-16,1 0 31,26 0 32,-53 27-32,0-1-15,0 1-1,0-1-15,0 1 16,-27-1-1,1 1 1,-1-27 78,27-27-79,0 1 1,0-1-16,0 1 16,0-1-16,0 1 15,0-1 1,0-26-16,0 27 16,-26-27-16,26 0 15,-53 27 1,26 26-1,-26 0 1,27 0 15,-1 0-15,1 0-16,0 0 16,-27 0-1,53 53-15,-53-53 16,53 79-16,0-53 15,0 1-15,0 26 16,0-27-16,0 1 16,0-1-1,0 1-15,26-1 32,27 1-17,-26-27 1,-1 0-16,0 0 15,1 0 1,-1 0 0,1-27-16,-27 1 15,26 26-15,-26-27 16,0 1-16,27-1 16,-1-26-16,-26 27 15,0-1-15,0 1 31,0 0-15,0-1-16,-26 27 16,-1 0-16,-26 0 15,27 0 1,-27 0 0,0 27-16,27-1 15,26 27-15,0-27 16,0 27-16,-27-26 15,1 52-15,26-52 16,0-1 0,0 0-16,0 1 15,0-1-15,53 1 47,-27-27-31,27 0-1,-27-27 1,-26 1 0,27 26-16,-27-27 15,26 1-15,-26 0 16,0-1 0,0 1-1,0-1 1,0 1-1,-26 26-15,-1-27 16,1 27 0,-27 0-1,0 0 48,53 53-63</inkml:trace>
          <inkml:trace contextRef="#ctx0" brushRef="#br0" timeOffset="2077.6372">-316-1508 0,'26'0'63,"1"-53"-63,-1 53 15,27 0 1,-79 0 109,-1 0-125,-26 0 15,-26 0-15,26 0 16,27 0-16,-1-27 31,27 1-15,0-27 0,0 0 30,27 53 1,-1 0-31,1 0 15,-1 0-15,27 0 109,-27 0-110,1 0-15,-1 0 16,1 0 0,-1-26-16,1 26 15,-1 0 17,27-27 139,0 27-155,-27-26 0,1 26-1,-1 0 1,1-27 0,-1 27 30,-26-53-30,0 27 0,0-1-1,0 1-15,-26 26 16,-27 0 46,26 0-46,1 0 0,0 0-16,-1 0 15,1 0-15,-1 26 16,-26 1 0,53-1-16,-26-26 15,26 27-15,0-1 16,-53 1-1,53-1 1,0 1 109,0-1-94,0 1-15,0-1 15,0 0-31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34:34.13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19A1CE-984C-41CF-94CA-86E45AC23507}" emma:medium="tactile" emma:mode="ink">
          <msink:context xmlns:msink="http://schemas.microsoft.com/ink/2010/main" type="inkDrawing" rotatedBoundingBox="1653,9265 1699,12011 1231,12019 1185,9272" shapeName="None"/>
        </emma:interpretation>
      </emma:emma>
    </inkml:annotationXML>
    <inkml:trace contextRef="#ctx0" brushRef="#br0">342 0 0,'0'13'47,"0"1"-31,0 14 0,0 0-16,0 14 15,0 0-15,0-28 16,-14 14-16,0 14 15,14-14-15,0 14 16,-28-29-16,28 1 16,0 0-16,-14-14 15,14 28-15,0-42 125,0 0-125,0-14 16,28 1 0,-14 13-16,0-14 15,0 0-15,0 28 16,-14-28-16,14 28 15,-14 14 79,0 0-78,-14 0-1,14 0-15,0 0 16,0 0-16,-14 27 16,0-41-1,0 28-15,0-14 16,14 0-16,0 0 16,0 0-1,0 0-15,0 0 31,0 0-31,0 0 16,-14 14 0,14-14-1,0 0-15,-14 0 16,14 0-16,0 0 16,-14 0-16,14 14 15,0-14 1,0 13-1,0-13 1,0 0 0,0 14-1,0-42 63,0-28-62,14 15-16,0 13 16,-14-14-16,0 0 15,0-14-15,14 28 16,-14 0 62,-14 42-62,0-14-16,-28 14 15,15-14-15,-1 0 16,14 14-16,0-14 16,0-1-16,14 1 15,0 0-15,-14 0 16,0-14-16,14 28 15,0-14-15,0 14 32,-14 0 15,14-42 31,0 0-78,0 0 15,0 0-15,-14-14 16,14 14-16,0-14 16,0 14-16,0 1 15,-14 40 79,0-13-94,14 0 16,0 14-16,-14-14 15,14 14-15,-14 0 16,14 0-16,0 0 15,0-14-15,-14 0 110,14-28-63,14 14-32,-14-14-15,28 14 63,-28 14-48,0 14 1,0 0-16,0 0 16,0-1-1,0 1-15,0 0 16,0 14-16,0-28 16,0 14-1,0-42 79,0 0-78,14 0-16,0-14 15,-14-14-15,0 14 16,0 1-16,14-1 15,-14 14-15,0 0 16,0 0 47,14 28-48,0-14 1,-14 28-16,0-14 15,0 14 1,0-1 0,0-13-16,0 0 15,0 14-15,0-42 94,0 0-94,0-28 16,14 29-16,0-15 15,14 0-15,-14 0 16,13 14-16,-13 0 16,-14 28 30,0 0-30,0 14 0,0 0-16,0-14 15,0 27-15,0-13 16,-27 0-16,27-14 16,0 0-16,0 14 15,-14-28-15,14-14 78,0 0-62,0-28 0,27 28-16,15-41 15,-28 27-15,0 0 16,14 0-16,-28 14 15,0 28 64,0 0-79,0 0 15,0 0-15,0 14 16,0-14-16,0-1 15,0 1-15,-14 0 16,14 0 0,0 0-16,0-28 78,0 0-63,0 0 1,0 28 62,0 0-62,0 0-1,0 0 1,-42 28-16,42-28 16,-14 0-16,0 0 15,0 0-15,14 0 16,-13 0-16,13 0 16,0 0 15,0 0-16,0 0 1,0 14 0,0-14-1,0 0-15,0-1 16,-14 15 0,14-14-16,-14 14 15,14-14 1,0 0-16,-14 0 15,14 14 1,-14-14 0,14 0-1,0 0-15,0 0 16,0 0 0,0 0-16,0 0 15,0 14 1,-14-28 31,0 0-47,14-14 15,14 0 1,0-28 0,0 28-16,0-28 15,14 14-15,-15-14 16,15 14-16,-28 0 15,28 14-15,-28 1 16,0-1-16,0 0 31,14 0-15,-14 42 78,0-14-94,0 13 15,0-13-15,0 14 16,0 0-16,0 0 16,0 0-1,0-14 32,0-28 62,14-14-93,0-14-16,-14 28 16,0 28 46,0 14-62,0 14 16,0 0-16,0 14 15,-14-28-15,0 0 16,14 13-16,0-13 16,0 0-16,0-14 15,0 0-15,0 14 32,0-14-17,0 0 1,0 0-16,0 0 15,0 0 1,0 0-16,0 0 0,0 0 234,0 0-202,0 14-17,-14-14-15,0-1 16,14 1-16,0 0 16,0 0-16,-14 0 15,0 14-15,14-14 16,0 0-16,0 0 15,0 14 17,0-14-1,0 0-31,0 0 16,0 0-16,0 0 15,0 0-15,0 0 16,0 0-1,0 14-15,0-14 16,0-1-16,0 15 16,0-14-16,0 0 15,14 14-15,-14-14 16,0 0 0,14 0-16,-14 0 15,0 0-15,0 0 16,14 0-16,-14 14 15,0-14-15,14-14 16,-14 28-16,0-14 31,0 0-15,0 0-16,0 0 31,0-1-31,14 1 16,-14 0-1,14 14 17,0-28 93,-14-28-125,14 0 15,-14 15-15,28-15 16,-28 0-16,28 0 16,-28 14-16,0 42 109,0-14-109,-14 14 16,0-14-16,0 0 15,-14 13-15,28 1 16,-14-14-16,0 0 15,14 0-15,0 0 63,-14 0-63,14 0 31,0 0-15,0 0-1,-14 0 1,0-14 0,14 14-16,0 0 47,-14-14-1,0 0 1,-13 0-31,-1-14 0,14 0 30,14 0-30,0 0 0,0 0-16,14-14 15,0 14 1,0 0-16,-1-28 16,29 14-16,-28 15 15,0-1 1,14 0-16,-14 0 15,0-14-15,-28 42 94,0-14-78,0 14-16,-14 0 15,14 0 1,0 0-16,-27 13 16,27-27-16,0 0 31,14-14-15,0 1-16,0-15 15,0 14 1,28-28-16,-1 14 15,-13 0-15,28-28 16,28-14-16,-28 42 16,-14-13-16,14-15 15,-28 28 1,0 14-16,-14 28 94,-14 0-94,-14-14 15,28 14 1,-14-14-16,0 0 16,0 0 46,0 0-62,14-28 47,0 14-47,0 0 16,0-14-16,0 14 15,14-14-15,-14 14 16,14-28-16,-14 28 15,14 14 1,-14-28-16,0 14 16,-14 14 62,14 14-78,-14-14 15,0 28-15,0-14 16,-14 14-16,14-28 16,-14 0-16,28 28 15,-14-28 1,14-28 31,0-14-32,0 28 1,0 0-16,0 0 16,0-13-16,14 13 15,-14-14-15,14 0 16,0 14-16,0 0 16,0-14-16,-14 0 15,28 28 1,-14-14-1,-14 28 17,0 14-17,-14 42 1,14-28-16,0-1 16,-14-13-16,0 0 15,0 0-15,0 0 16,0-14-16,0 0 15,0 14-15,0 0 16,0-14 78,0-28-63,14-14-15,0 14-1,-14-14 1,14 14-16,0 0 0,0-14 0,0-14 31,0 14-31,0 1 0,0-15 0,0-14 16,0 14-16,0 0 15,0 28 1,0 0-16,-14-14 31,14 14-31,0 0 16,-14 0-16,1-13 16,13 54 77,-14 29-93,0-28 16,14 14-16,-14 14 16,-14-14-16,14-14 15,0 0-15,14 13 16,0 1-16,0 0 15,0-14-15,0 0 16,0-14-16,0 14 16,14-14 15,0 0-31,-14 0 31,0 0 0,0 0 94,0 14-109,0-14 0,-14 27-1,14-13-15,-14 0 16,14 0-16,-14 0 16,14 0-16,0 0 15,-14-14-15,14 14 16,0-14 124,0 0-61,0 0-33,0 0-30,0 0-16,0 13 16,0 1 15,0-14 0,0 0 32,0 0 15,0 14-78,-14-28 47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33:51.72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C0DF45-DA57-4A5C-8C60-FE90DCC4A46D}" emma:medium="tactile" emma:mode="ink">
          <msink:context xmlns:msink="http://schemas.microsoft.com/ink/2010/main" type="inkDrawing" rotatedBoundingBox="3852,17664 11301,17216 11358,18160 3909,18607" shapeName="None"/>
        </emma:interpretation>
      </emma:emma>
    </inkml:annotationXML>
    <inkml:trace contextRef="#ctx0" brushRef="#br0">240 530 0,'0'28'47,"0"-14"-31,-28 14-16,14 0 15,0 0-15,0 0 16,0-14-16,0 14 16,0-14-16,0 0 15,0 0 16,0-14 63,14-14-78,0 0-1,0 0-15,0-14 16,0-14-16,0 14 16,0 0-16,28 0 15,-14 14-15,-14 0 16,0 0 0,14 14 46,-14 14-46,-14 14-1,-14-14-15,28 0 16,-28 28-16,14-14 16,1-14-16,-15 28 15,28 0-15,-14-29 16,0 1-16,14-28 78,14 1-78,28-1 16,-29-28-16,43 0 15,-28-14-15,28 14 16,-14 0-16,14 28 15,-14-28-15,-1 15 16,-13 27-16,-14 0 31,-14 13-15,0 1-16,0 56 31,-14 0-31,0-14 16,0 14-16,-41 27 15,27-13-15,-14-28 16,0-14-16,28 0 16,14-28-16,0-28 62,0-28-46,0 0-16,0 0 15,28 14-15,0-14 16,14-14-16,0 1 16,-14-1-16,13 14 15,-13 0-15,0 28 16,-14-14-16,-14 14 16,-14 14 30,0 14-30,-14 0 0,-14 14-16,-13 14 15,-1 14-15,-28 13 16,42-41-16,-14 14 16,42-14-16,-13 0 15,-1-28-15,42-28 78,13 14-78,-13-42 16,28 28-16,0 1 16,28-15-16,-28 0 15,0 28-15,14-28 16,-29 14-16,1 14 15,0 14-15,-28-14 16,0 28 31,-14 0-47,-14 14 16,14 28-16,-13-28 15,-15 0-15,28 27 16,-14-27-1,14-14-15,14 0 16,-14-14 15,28 0-31,0-28 16,0 0-16,28-27 16,27-1-16,1 0 15,-14 14-15,-14 14 16,0-14-16,-14 28 15,0 0-15,-28 28 63,-14 0-47,-14 28-16,0 0 15,14-14-15,-14 0 16,-14 14-16,28-28 15,-14 14-15,14-14 16,0-14 15,28-14 1,-14 0-32,28 0 15,0-28-15,28 28 16,-28-28-16,0 14 15,0 0-15,-14 0 16,13 28-16,-27 14 63,-14 0-63,-41 28 15,-15 0-15,28 28 16,-42-14-16,1-1 15,-1 1-15,14-14 16,42-14-16,0 0 16,28-56 31,42-14-47,0 0 15,0-28-15,28 29 16,-1-1-16,-27 0 15,14 0 1,0 28-16,-28 0 16,0 0-16,-42 14 47,0 28-32,-28-14-15,14 14 16,0 14-16,0-14 15,0 14-15,0-1 16,14-27-16,14 0 16,0 0-16,28-28 47,14-14-32,14-27-15,28-1 16,-1 0-16,1 14 15,-28 14-15,0-14 16,0 0-16,-28 28 16,-42 14 31,0 14-16,-14 0-31,0 0 15,0 14-15,-14 0 16,14 0-16,14-14 16,-14 0-16,14 28 15,0-42-15,14 14 63,14-14-48,0-14 1,28-28-16,28-14 16,14 0-16,-15 14 15,-13 1-15,-28 13 16,14 14-16,-28 0 16,-14 0-16,0-14 31,-14 42-16,0 0 1,0 42-16,-14-28 16,0-14-16,0 27 15,14-13 1,-27 14-16,-1 0 16,14-28-16,14 14 15,-14-28-15,14 14 16,-14-14-1,28 14-15,-14-14 157,0 0-142,0 28-15,-28-14 16,14 28-16,-13-1 16,13-13-16,0 28 15,0-42-15,14 28 16,-14-28-16,14 0 15,0-14 1,14 14 15,28-28 63,-14-14-94,28 28 16,14-42-16,-28 14 15,-1-14-15,29 14 16,-28 1-16,14 13 16,0-14-16,-42 0 15,28 14-15,-28-14 16,14 28 31,-14 14-16,0 0-31,-14 28 16,14-14-16,-14 13 15,0-13 1,14 0-16,-14 0 15,14 0-15,-14 0 16,0-14-16,14 0 16,-14-14-16,14 14 15,0-42 48,14 14-48,0-14-15,28 0 16,-28-28-16,42 56 16,-1-14-16,-41-27 15,14 13-15,-14 0 16,0 0-16,0 0 16,-14 0-16,0 56 78,0 0-78,0 14 15,-14 13-15,0-13 16,0 28-16,14-42 16,-28 0-16,28 14 15,-14 0-15,14-28 16,0 14-16,0-15 15,0-54 48,0 13-47,28 0-16,14-14 15,0-28-15,0 0 16,-28 15-16,14-1 15,0 28-15,-14 14 16,-14-14 0,0 42 31,0 0-32,-28 42 1,14-28-16,-14 13 15,14 15-15,-14-14 16,0-14-16,-14 14 16,14 28-16,14-28 15,-13 13-15,13-41 16,14-28 31,14-14-47,27-13 15,-13-15-15,0-28 16,28 14-16,-14 28 16,-14 1-16,0-1 15,0 14-15,0 0 16,-28 0-16,14 28 47,-14 14-32,0 0-15,0 0 16,0 28-16,0 14 16,-14-15-16,0 29 15,0-28 1,-28-14-16,28 0 16,-14 28-16,14-28 15,0-28-15,14-14 47,14-14-31,14 0-16,14-28 15,-28 0-15,0 0 16,28 1-16,-15 13 16,-13 0-16,14 14 15,-14 14-15,-14 28 78,0 14-62,0 0-16,-14 14 16,0 27-16,0-41 15,0 14-15,-13-14 16,13 0-16,0-14 15,0 14 1,14-42 15,0-14-15,14 14-16,-14 0 16,28 0-16,-15-14 15,1-14-15,28-14 16,-28 43-16,0-15 15,-14 14-15,14 0 16,0 0-16,-14 28 63,0 0-48,0 0-15,0 14 16,0-1-16,0 15 15,-14-14-15,0-14 16,14 0-16,0 14 16,0-42 46,14 0-62,-14 0 16,28-14-16,-28-14 15,42 14-15,-28 15 16,0-15-16,0 0 16,-14 0-16,0 14 15,0 28 63,0 14-78,0 14 16,0-15-16,-14 1 16,0 0-16,0 0 15,-14 0-15,14-14 16,14-28 31,0-14-32,14-14-15,14 14 16,-14 14-16,0-27 16,14 13-1,0 0-15,-14 0 16,0 14-16,0 0 16,-14 56 46,0-14-46,0 14-16,0-1 15,0 1-15,-28 0 16,28 0-16,-14-28 16,14 28-16,0-28 15,0-42 32,14 0-31,14 0-16,-1-14 15,1-28-15,14 43 16,-28 13-16,0-28 16,-14 28-16,14 0 15,-14 28 63,0 0-62,0 14-16,-14 0 16,-14 13-1,28-27-15,-42 0 16,42 14-16,-14-14 15,14-28 32,14-14-47,14-14 16,-14 15-16,28-29 16,-28 14-16,28 14 15,-28 0-15,0 0 16,0 28-16,-14-28 15,0 56 48,0 28-47,0-14-16,0 0 15,-28 0-15,14-15 16,-14 15-16,14-28 15,0 0-15,28-42 63,0 14-63,0-27 16,28-15-16,-28 28 15,0 0-15,14 0 16,-14 0-16,-14 0 15,0 42 64,0 0-79,0 14 15,0 0-15,-28 0 16,14 14-16,-14-28 15,28 14-15,-28 13 16,28-27-16,14-42 78,-14 1-78,28-15 16,-14 14-1,14 0-15,-14-14 16,0 42-16,0-14 16,-14 42 62,0 0-63,-14 14-15,-14-14 16,0 0-16,28 13 16,-28-13-16,14-14 15,28-42 48,0-14-63,14 15 15,0-1-15,-14 0 16,0-14-16,-1 28 16,1 14-16,0-14 15,-14 28 63,0 14-78,0 0 16,-28 14-16,1-1 16,13 1-16,-14-14 15,28 0-15,-28-14 16,42-42 46,-14 0-62,42-14 16,-14 1-16,-28 27 16,27-28-16,-27 14 15,28 14-15,-14-14 16,-14 14-16,14 0 16,-14 28 62,0 42-78,-14-14 15,0 14-15,-14-29 16,1 29-16,-15 14 16,28-56-16,0-14 15,28-28 32,0-14-47,28 0 16,-15 0-16,1 1 15,-14-1-15,14 28 16,-28 0-16,14 0 16,14 0-16,-28 0 15,0 0-15,14 14 47,-14 14-31,0 0-16,0 28 15,-14-14-15,0 14 16,-14 13-16,14-27 16,0 0-16,0 0 15,0-28 32,14-14-31,14-14-1,0 14-15,28-14 16,-14-27-16,0 27 16,-28 0-16,42-14 15,-28 28-15,-14 0 16,14-14-16,-14 42 62,0 0-62,0 14 16,0 14 0,0 0-16,-28-1 15,28-27-15,-42 14 16,42 0-16,-14 0 15,0-28-15,28-28 94,0 0-94,14 0 16,-14-13-16,28-15 15,0 14-15,-28 28 16,0-14-16,-14 56 78,0 0-78,-14 14 16,0 0-16,14-15 15,-28 1-15,14 14 16,14-28-16,-28 0 16,28-28 46,14 0-62,0-14 16,14 0-16,14-27 15,-29 41-15,15-28 16,-14 14 0,0 14-16,0 0 15,-14 0-15,0 28 78,0 14-78,0 42 16,0-28-16,-14-15 16,0 1-16,14 0 15,0-14-15,14-28 47,28-28-31,-28-13-16,14 13 15,-14 14-15,14 0 16,-14-14-16,0 14 16,0 14-16,-14 0 15,14 14-15,-14 14 63,0 0-48,0 0-15,-14 14 16,-14 0-16,28 0 16,-28 0-16,28 0 15,-28-14-15,14 13 16,28-40 62,0-1-78,0 0 16,14-14-16,0-14 15,0 14-15,0-14 16,0 14-16,-28 14 16,0 0-16,13 14 31,-13 14-16,0 0-15,0 14 16,0 28-16,-13-14 16,-1 14-16,-14-29 15,14 15-15,-14-14 16,14 0 0,0-14-16,14-28 62,14-14-62,0 0 16,14-14-16,14-13 15,-15 27-15,-13 14 16,28-28-16,-28 28 16,0-14-16,-14 42 62,0 0-46,0 14-16,0-14 15,-28 14-15,28 14 16,-14-14-16,0-15 16,-14 15-16,28-14 15,14-28 48,14-14-63,0 1 15,28-15-15,-42 14 16,42 0-16,-42 14 16,14 0-16,0 0 15,-42 28 32,14 0-47,0 14 16,-28 0-16,14 0 15,-14-14-15,14 27 16,0-13-16,0-14 16,0 14-16,0-28 15,42-14 48,0 0-63,0 0 15,14-27-15,14-1 16,-42 28-16,27-14 16,1 14-16,-14-14 15,-14 28 1,14-14-1,-28 28 32,0 0-47,-14 28 16,14 0-16,-14-1 16,-14 15-16,0-28 15,0 0-15,14 0 16,14-14-16,14-42 47,14-14-32,0 0-15,0 28 16,14 0-16,-14-27 16,-14 13-16,14 14 15,-28-14-15,14 28 94,-14 28-78,-28-14-16,28 0 15,-14 14-15,-14-1 16,14 1-16,0 0 15,0-14-15,28-42 63,0 14-63,0-14 16,14 1-16,0-15 15,14 0-15,-14 14 16,13 0-16,-27 0 15,0 0-15,0 0 16,-14 42 31,0 0-31,0 14-16,0 14 15,0 0-15,-14 14 16,-14-1-16,0-27 15,1 14 1,13-28-16,14 0 16,-14-14-1,42-42 17,-14 14-32,27-14 15,-27 15-15,14-1 16,0 0-16,-14-14 15,28 28-15,-28-14 16,0 28-16,-14-14 16,14 14 31,-14 28-32,0-14-15,0 0 16,0 0-16,0 14 15,0 0-15,-14 14 16,0 27-16,14-41 16,0-14-16,-14 0 15,42-56 32,14 14-31,-28-41-16,14 27 15,14 0-15,-29 0 16,15 0-16,-14 14 16,0 14-16,-14 0 15,0 0-15,0 28 47,0 0-47,0 0 16,-14 14-16,14 14 15,0 0-15,-28 0 16,14 0-16,1 13 16,-1 1-16,-28-42 15,42 0-15,-14 14 16,14-56 31,14-14-47,28 0 15,-15 1-15,15-15 16,-14 28-16,0 0 16,0-28-1,-14 42-15,0 0 16,0 0-16,-14 28 62,0 0-46,0 28-16,0 0 16,0-14-16,-42 28 15,14 13-15,28-13 16,-28-28-16,14 0 16,0 0-16,28-42 46,14-14-30,0-28-16,14 14 16,-28 14-16,14-13 15,-14 27-15,28 0 16,-42 0-16,14 0 16,-14 28 46,0 14-46,-14 0-16,14-1 15,-28 1-15,14 0 16,0-14-16,14 0 16,-14 14-16,28-42 62,-14 0-62,28-28 16,0 0-16,0 1 15,0 13-15,-1 14 16,-27-14-16,28 14 16,-14-14-16,0 28 62,-14 14-62,0 0 16,0 14-16,0 14 15,-14-1-15,0 1 16,0 0 0,0 28-16,-13-42 15,27-14-15,-14-14 47,14-28-31,0 0-16,14 0 15,13 0-15,-13-14 16,14 0-16,-14 15 16,14-1-16,-14 0 15,0 14-15,-14 0 16,0 42 46,0 14-62,-28-1 16,0-13-16,0 14 16,-14 28-16,42-42 15,-27 0-15,13 0 16,14-56 46,0-14-46,14 0-16,13 0 16,1 0-16,-14 14 15,0-13-15,0 13 16,0 0-16,0 28 15,0-14-15,0 14 47,-14 28-31,0 14 0,0-14-1,0-1-15,0 29 16,0-14-16,-14 0 15,0-14-15,14-14 16,0 0-16,-14-14 47,14-14-31,0-28-16,0 14 15,42-14-15,-14 0 16,-14-27-1,28 41-15,-14-28 16,0 14-16,-14 28 16,14 14 15,-28 14-15,0 0-1,-14 14-15,-14-14 16,0 28-16,0 13 15,28-27-15,-42 0 16,28 0-16,0-14 16,0 0-16,0 0 15,14 0-15,0-42 47,0 14-31,14-14-16,0 0 15,28-14-15,-28 15 16,28-1-16,-28 0 16,0 0-16,-14 14 15,14 0-15,-14 28 78,0 0-62,0 14-16,0 0 16,-14 14-16,-28 27 15,28-41-15,-14 0 16,14 0-16,0 0 16,14 0-16,0-42 46,14-14-30,14-28-16,14 0 16,0 1-16,-1-1 15,29-14-15,-42 42 16,-14 0-16,0 0 16,0 28-16,-14 14 93,0 28-77,0 0-16,0-14 16,0 0-16,-14 0 15,0-14-15,14 13 16,14-54 31,0-1-32,14 0-15,-14-14 16,14-14-16,-14 42 16,0 0-16,0 0 15,-14 0-15,0 28 47,0 42-31,0-28-1,-28 0-15,14 14 16,-28 0-16,0 13 16,14 1-16,0-14 15,14-14 1,14-42 31,14-14-47,0-14 15,14 0-15,0 14 16,14-27-16,0 27 16,14 0-16,-15 0 15,-13 0-15,-14 0 16,0 14-16,14 14 15,-28-14-15,14 0 16,0 14 15,-14 14-15,0 0-16,0 0 16,0 14-16,0 28 15,0-14-15,0-14 16,-28 13-16,28-27 15,0 0-15,0 0 79,42-42-64,0 1 1,0-15-16,0 14 15,-14-28-15,-1 14 16,1 0-16,-28 14 16,14 28-16,-14-14 15,-14 14 1,0 0 0,14 14-16,-27 14 15,-1 28-15,-14 0 16,0 14-16,0-1 15,-14 15-15,14-42 16,14 14-16,14-28 16,0-28-16,42-42 62,0 0-62,14-14 16,0-14-16,0 1 15,-14 41-15,14-14 16,-14-28 0,0 42-16,-15-14 15,15 28-15,-14 0 16,-14 42 46,0 0-62,0 14 16,0 0-16,0-14 16,-14 0-16,0 0 15,0 14-15,14-29 16,0 15-16,0-14 16,0-42 46,28 1-62,0-15 16,28 0-16,-28 14 15,0 0-15,0-14 16,-14 14-16,0 14 16,-14 42 62,0-14-78,-28 28 15,0 0-15,0 0 16,0 14-16,0-43 16,14 15-16,14-42 46,14-13-30,0-1-16,14 0 16,-14 0-16,14-14 15,-14 14-15,14 28 16,-14-28 0,-14 56 62,0 0-63,0 0 1,-14 0-16,0 0 16,0 14-16,14-29 15,0 15-15,0-42 47,14-27-31,14 13-16,-14-14 15,28-14-15,-1 0 16,-13 28-16,-14 0 16,14 14-16,-28 28 62,0 0-46,0 14-16,0 14 15,0-14-15,-14 0 16,14 0-16,0-14 16,-14 28-16,0-14 15,14-42 63,14-28-78,28 0 16,-14-14-16,0 14 16,-14 28-16,14-28 15,-14 28-15,0 0 16,-14 0-1,0 42 32,0 14-31,0 14-16,0 14 16,-28-28-16,14-14 15,14 0-15,-14-1 16,14-13-16,0 0 31,0-28-15,14-14-16,0-13 15,14 13-15,0-14 16,28-14-16,-29 28 16,-13 0-16,14 28 15,0-14-15,-28 28 94,0 14-78,0 14-1,0 0-15,-14-14 16,14 14-16,0-28 15,-14 0-15,14-1 16,56-68 15,-28-1-15,14 0-16,0-14 16,0 28-16,13 0 15,-27-13-15,14 27 16,-28 14-16,0 0 15,-14 28 48,0 0-47,0 0-16,0 14 15,0 13-15,0-13 16,0 14-16,-14-28 15,14 0-15,0 14 16,14-28 47,14-14-48,-14-14-15,42-28 16,0 28-16,0-13 15,-1-15-15,1 28 16,-28 0-16,-14 0 16,0 14-16,-28 42 47,0 14-32,-28 28-15,14-28 16,-14 27-16,15-41 15,13 14-15,-28 14 16,28-28-16,-14-14 16,28 14 46,-14-28-46,14-14-1,0 0-15,0 0 16,0 0-16,0-42 16,0 14-16,14 14 15,-14-14-15,0 14 16,0 15-16,0-1 31,-14 14-15,0 14-1,-28 13-15,-14 43 16,14-28-16,0 0 16,-13 14-16,13 0 15,0-15-15,28-13 16,-14-14-16,42-42 47,14 1-32,-14-15-15,28-14 16,-14 28-16,-14 0 16,14-14-16,-1 0 15,1 28 1,28-28-16,-42 15 16,0 13-16,0-14 15,14 14-15,-42 28 47,14 0-47,0 0 16,-28 13-16,28 1 15,-28 14-15,14-14 16,-14 14-16,-14 14 16,28-28-16,1 0 15,-1-14-15,14-28 47,0 0-31,27-28-16,-13 14 15,14-14-15,0 14 16,-14 0-16,0 0 16,-14-14-16,14 15 15,0-1-15,-14 14 16,0-14-1,-14 28 32,0 0-47,-14 14 16,14 0-16,-28 14 16,15-14-16,13 0 15,-14-1-15,0-13 16,14 14-16,0 0 15,14-28 17,0 0-17,0 1-15,0-1 16,0 0-16,0-14 16,0 0-16,0 14 15,0 0-15,14-14 16,0 14-1,0 0-15,0 0 16,0 14 47,0 14-63,-14 28 15,0-14 1,0 14-16,0-14 15,0 13-15,-14 1 16,-14 0-16,28-14 16,0 14-16,-14-14 15,14-14-15,0-28 47,0 0-47,28-14 16,-28 0-16,42-28 15,-1 14-15,-27 15 16,0-15-16,0 14 16,0 14-16,0-14 15,-14 14-15,0 0 16,-14 14 31,0 0-32,0 0 1,0-14-16,0 14 16,0-14-1,14-14 32,0 14-31,0 0-16,0 0 15,0-14 1,0 14 0,14 0-1,0 0-15,0 1 16,-14-15-16,14 28 16,0-14-16,-14 0 78,0 28-47,0 14-15,-14-14-16,0 13 15,0 1-15,14 14 16,0 0-1,-28 14-15,14-14 16,1 14-16,-1-1 16,14-13-16,-28-14 15,28-14-15,-14-28 63,0-14-63,14-14 15,0 1-15,-14-15 16,0 42-16,14-14 16,-14 14-16,14-14 15,-14 14-15,14-14 16,0 0-16,-14 28 16,-14 0 140,28 14-156,-14-14 15,0 28-15,0 14 16,0-28-16,0 0 16,14 14-16,0 14 15,-14-14-15,0-1 16,14-13-16,0 28 16,0-56 30,0 0-30,0-27 0,14-1-16,14 0 15,-28 14-15,14 0 16,0-14-16,-14 0 16,0 28-16,14-14 15,-14 14-15,0-14 16,-14 28 15,0 0 0,0 28-15,0-14-16,-14 28 16,0 14-16,28-28 15,-27 14-15,27-14 16,0 0-16,-14 0 15,0-1-15,14-13 16,0 0-16,0 0 16,0 0-16,14-14 31,0 0-31,0 0 16,-1 0-16,29 0 15,0-42-15,-14 15 16,28-15-16,-14 14 15,-14 0-15,0-14 16,-14 0-16,13 14 16,-13 0-16,-14-14 15,0 14-15,0 15 16,-14-15-16,1 0 16,-1 28-16,-28 0 15,28-14-15,0 14 16,-14 0-1,28 28 1,-14-14-16,0 14 16,14 13-16,0 1 15,0-14-15,0-14 16,0 14-16,0-14 16,0 0-16,14-14 15,14 14-15,0 0 16,0-14-16,0 0 15,-1 0-15,1 0 16,14 0-16,0 0 16,-28 0-16,0 0 15,0-14-15,14 0 16,-28 0-16,14-14 16,-14 0-16,0 0 15,0 0-15,0 14 16,-14-55-16,-28 41 15,28 14-15,-28-14 16,-14 0-16,15 28 16,-1 0-16,0 14 15,0 28-15,-14 0 16,14 27-16,0-27 16,1 0-1,27 0-15,-28 28 16,28-56-16,14 14 15,0-14-15,0 0 16,0 0-16,28-14 16,-14 0-16,27 0 15,15 0-15,-28 0 16,14-14-16,14 0 16,-14 0-16,-14 14 15,-14-14-15,14 0 16,-15-14-16,1 14 15,0-14-15,-14 0 16,0 0-16,0 0 16,0 0-16,-41-14 15,13 28-15,0 1 16,-14-1-16,0 14 16,-14 0-16,28 0 15,-14 14-15,-13 27 16,13-13-16,14 0 15,0 28-15,28-28 16,-28 0-16,28 0 16,0 0-16,-14 0 15,14 0-15,0-15 16,14-13 0,0 0 15,14 0-31,14 0 15,0 0-15,13-13 16,-13-1-16,14 0 16,-14 0-16,28-14 15,-28 28-15,-1-28 16,-13 28-16,14-14 16,-14 0-16,0 14 15,-14-14-15,0 14 16,0 0-16,0 0 15,0 0 1,0 0 0,0 0-16,0 0 15,-14 14-15,14 0 16,-14 0 0,0 0-16,0 0 15,0 0-15,14 14 16,-14 0-16,14-15 15,-14 1-15,14 14 16,-1-28-16,1 14 16,0-14-16,0 0 15,0 0 1,14-14-16,-14 14 16,0-14-16,14 0 15,28 0-15,-14 14 16,14-13-16,-15-1 15,1-14-15,0 28 16,0 0-16,0-28 16,14 28-16,-28-14 15,14 0-15,-1 14 16,-13 0-16,14 0 16,-14 0-16,0 0 15,0 0-15,-14 0 16,14 0-16,0 0 15,-14 0-15,14 14 16,-1 0-16,-13-14 16,14 0-1,-14 0 17,0 0-17,0 0 1,0 0-1,0 0 1,0 0-16,14 0 16,-14 0-16,0 14 15,14 0-15,-14-14 16,0 0 0,14 0-16,-14 0 15,0 0-15,13 0 16,1 0-16,-14 0 15,14 0 1,-42 0 31,0 0-31,0 0-16,-14 0 15,-13 0-15,-15 0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33:58.19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E9E226-C21D-4BD7-A751-74EF1981434D}" emma:medium="tactile" emma:mode="ink">
          <msink:context xmlns:msink="http://schemas.microsoft.com/ink/2010/main" type="writingRegion" rotatedBoundingBox="9756,17747 11431,17754 11429,18214 9754,18207"/>
        </emma:interpretation>
      </emma:emma>
    </inkml:annotationXML>
    <inkml:traceGroup>
      <inkml:annotationXML>
        <emma:emma xmlns:emma="http://www.w3.org/2003/04/emma" version="1.0">
          <emma:interpretation id="{8DB13307-4BA7-4D85-84D5-F7EA2623A131}" emma:medium="tactile" emma:mode="ink">
            <msink:context xmlns:msink="http://schemas.microsoft.com/ink/2010/main" type="paragraph" rotatedBoundingBox="9756,17747 11431,17754 11429,18214 9754,18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DC52A-E6D3-4628-888F-F7F00AF6E75A}" emma:medium="tactile" emma:mode="ink">
              <msink:context xmlns:msink="http://schemas.microsoft.com/ink/2010/main" type="line" rotatedBoundingBox="9756,17747 11431,17754 11429,18214 9754,18207"/>
            </emma:interpretation>
          </emma:emma>
        </inkml:annotationXML>
        <inkml:traceGroup>
          <inkml:annotationXML>
            <emma:emma xmlns:emma="http://www.w3.org/2003/04/emma" version="1.0">
              <emma:interpretation id="{0CF0638F-DCF6-4D36-818A-4654E3C82800}" emma:medium="tactile" emma:mode="ink">
                <msink:context xmlns:msink="http://schemas.microsoft.com/ink/2010/main" type="inkWord" rotatedBoundingBox="9756,17747 11431,17754 11429,18214 9754,18207"/>
              </emma:interpretation>
            </emma:emma>
          </inkml:annotationXML>
          <inkml:trace contextRef="#ctx0" brushRef="#br0">586 172 0,'-14'0'0,"-14"14"15,1 14-15,13-14 16,-14 0-16,14 14 16,-14-28-16,28 14 15,0 14-15,-14-28 16,14 14-1,-14 0 1,0-1-16,0 1 16,-28 14-1,28-28-15,-14 28 16,0-28-16,14 0 62,14-14-46,0 0-16,0-28 16,0 15-16,0-15 15,14 0-15,0 0 16,0 14-16,0 0 16,0 14-16,-14 0 15,0 28 32,0 14-47,-14-14 16,-14 28-16,0-14 15,0 14-15,-27 14 16,13-29-16,14-13 16,0 14-1,-28-14-15,42 0 16,14-42 31,14-14-32,0 1-15,28-1 16,0-14-16,28 14 16,-42 14-16,-1 0 15,-13 0-15,-14 42 63,0 0-48,-41 14-15,13 0 16,0-14-16,0 14 16,0-14-1,14 0-15,56-14 78,14-42-78,13 0 16,15 0-16,0 14 16,0 14-16,-15 0 15,1 0-15,-28 14 16,0 0-16,-28 0 15,0 0 1,-14 14 0,0 0-1,0 14 1,0-14-16,0 0 16,0 42-16,-28-14 15,14-14-15,-14-14 16,14 14-16,28-28 47,14-28-32,14 14-15,14-42 16,13 14-16,-13-14 16,0 28-16,-14 0 15,0 0-15,-14 1 16,-42 27 62,-14 14-62,0 13-16,-42 29 15,28-14-15,-41 0 16,13 0-16,28-28 15,0 0-15,14 14 16,0-14-16,28-28 78,14-14-62,0 28-16,14-28 15,-14 14-15,14 0 16,0 0-16,-28 28 63,0 0-48,0 14-15,-14-14 16,-14 28-16,0-28 15,14 0-15,0 0 47,14-42 0,0-14-47,0 14 16,14 0-16,-14 0 15,28 28-15,-28-28 16,0 42 31,-14-14-31,14 28-16,-28-14 15,14 28-15,-14-14 16,14-14-16,0 0 15,14 0-15,0 0 47,0-28-31,28 0 0,14 0-16,-28-14 15,28 14 1,0-14-16,-28 14 15,0 14-15,0-14 16,-42 14 47,14 0-63,0 0 15,-28 42-15,28-28 16,-14 0-16,-14 14 15,28-14-15,-14 0 16,28 0 15,28-14-15,14-14 0,28-14-16,0 0 15,0 0-15,-29 0 16,29-14-16,-28 28 15,14 14-15,-28-14 16,0 0-16,0 14 16,-14 0 31,-14 28-47,0-14 15,0 0-15,-14 14 16,0 14-16,0 14 15,-14-1-15,0 1 16,14-28-16,-14-14 16,42-28 15,-14-14-15,42-14-16,0-27 15,0 27-15,-15-28 16,1 42-16,0 14 15,-28-28-15,14 28 16,-28 14 62,-28 14-78,-13 0 16,-29 0-16,-14 14 15,14 0 1,15-14-16,-1 0 16,28 14-16,14-14 15,14 0-15,0-14 63,28-14-48,14-14-15,42 14 16,-28 14-16,14-28 16,13 14-16,-13 0 15,-42 0-15,14 14 16,-14 0 15,-14 14-15,-14-14-1,0 28-15,-14 28 16,0-28-16,-14 0 16,0 13-16,15-27 15,27 14-15,-14-28 47,14-28-31,0 1-1,28-1-15,-15 14 16,15-28-16,-14 28 16,14 0-16,0 0 15,-14 14-15,14-14 16,-28 0-16,-14 28 62,-14 0-46,0 0-16,-28 28 16,29-28-16,-15 14 15,14-14-15,14 0 16,28-14 15,-14-14-15,56-14-16,-15 0 15,1 0-15,14 14 16,-28-14-16,0 14 16,0 0-1,14 0-15,0 0 16,-28 14-16,-1 0 16,-26 14 62,-1 14-63,-14 14-15,0-14 16,0 14-16,28-14 16,-14-14-16,14-28 62,28 0-62,28-42 16,-15 28-16,29 0 15,-56 0-15,14 0 16,-14 14-16,14 0 16,-14 0-16,-14 42 93,0-14-93,-28 28 16,0 0-16,0-14 16,14-14-16,0 14 15,0-14-15,56-28 94,-14 0-94,0-14 16,0 0-16,14 14 15,-28-14-15,0 28 16,-14-28-16,0 70 78,0-14-78,-28 14 16,0-14-1,14 0-15,0-1 16,0 1-16,14-14 15,0-28 64,28 0-79,0-27 15,-14 13-15,14 0 16,0 0-16,-14 14 15,-14 0-15,14-14 16,-14 56 62,-14-14-78,-14 14 16,14 28-16,-28-28 15,42-1-15,0-13 16,0 0 15,14-42-15,14-13-16,0 27 16,-14-14-16,14-14 15,-1 0-15,-13 14 16,0 28-16,-14-28 15,28 28 32,-28 14-31,0 0-16,0 0 16,0 28-16,0-14 15,14 28-15,0-15 16,-14 1-16,0-28 15,0 14-15,0-42 63,0-14-47,0 14-16,14-14 15,14-13-15,-14 27 16,0 0-16,-14 0 15,14 14 48,-14 28-47,-28-14-16,28 0 15,-28 0 1,28 13-16,-28-13 15,28 0-15,-28 0 16,28 0-16,-14-14 78,28-14-47,-14 0-15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34:18.48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40FA50-ED4B-4005-9203-AD7942B4C218}" emma:medium="tactile" emma:mode="ink">
          <msink:context xmlns:msink="http://schemas.microsoft.com/ink/2010/main" type="writingRegion" rotatedBoundingBox="1861,7104 1839,9592 1068,9585 1091,7097"/>
        </emma:interpretation>
      </emma:emma>
    </inkml:annotationXML>
    <inkml:traceGroup>
      <inkml:annotationXML>
        <emma:emma xmlns:emma="http://www.w3.org/2003/04/emma" version="1.0">
          <emma:interpretation id="{463801B0-997F-4083-B833-0F88126C5458}" emma:medium="tactile" emma:mode="ink">
            <msink:context xmlns:msink="http://schemas.microsoft.com/ink/2010/main" type="paragraph" rotatedBoundingBox="1861,7104 1839,9592 1068,9585 1091,7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45B3A6-E624-4519-A80C-7F37D19B766B}" emma:medium="tactile" emma:mode="ink">
              <msink:context xmlns:msink="http://schemas.microsoft.com/ink/2010/main" type="line" rotatedBoundingBox="1861,7104 1839,9592 1068,9585 1091,7097"/>
            </emma:interpretation>
          </emma:emma>
        </inkml:annotationXML>
        <inkml:traceGroup>
          <inkml:annotationXML>
            <emma:emma xmlns:emma="http://www.w3.org/2003/04/emma" version="1.0">
              <emma:interpretation id="{B60FB36D-113A-4B05-9DE5-160072B786F8}" emma:medium="tactile" emma:mode="ink">
                <msink:context xmlns:msink="http://schemas.microsoft.com/ink/2010/main" type="inkWord" rotatedBoundingBox="1861,7104 1839,9592 1068,9585 1091,7097"/>
              </emma:interpretation>
            </emma:emma>
          </inkml:annotationXML>
          <inkml:trace contextRef="#ctx0" brushRef="#br0">65 65 0,'14'0'47,"-14"14"-31,0 0 0,0 14-16,0 14 15,0-14-15,0-14 16,-14 28-16,0 13 15,14-13-15,-14 14 16,0-42-16,14 14 16,-14 0-16,14 0 15,0-70 48,0 0-48,0 0-15,42-28 16,0 28-16,-14-13 16,0 41-16,-14-14 15,0 0-15,14 14 16,-28-14-16,14 0 16,0 28-16,0-14 15,0 14 1,-14-14-16,28 14 15,-14 0 1,0-14-16,-28 14 94,14 28-79,-28-28-15,28 28 16,0 14-16,-28-28 16,14 0-16,0 14 15,0-14-15,0 14 16,14-14 0,-14-14-16,14 14 15,-14-1 16,14-26 32,28-1-63,-14 0 16,14-14-16,-14 0 15,14 0-15,0 0 16,-14 14-16,13 0 15,-13 0-15,0 14 16,-14 14 78,0 14-94,-14 0 15,0-14-15,0 14 16,-13 0-16,-1 0 16,14-1-1,0 1-15,0-14 16,14 0-16,14-42 78,14 0-62,27-13-16,-27 13 15,28-14-15,-14 0 16,14 14-16,-42 0 16,0 0-16,0 14 15,0 0-15,-14 28 47,-14 14-31,0-14-1,-14 28-15,0 14 16,14-28-16,-14 14 16,0-14-16,0 13 15,28-13-15,-28-14 16,28 14-1,-28-28-15,56-14 94,0 0-78,0-14-16,28-14 15,-14 1-15,-14 27 16,0-14-16,-28 0 16,28 28-16,-28 14 78,-14 14-78,14 14 15,-28-1-15,14-13 16,-28 14-16,0 42 16,-14-14-16,14-14 15,1-1-15,13-27 16,28 0 0,-14-14-16,14-56 78,14 28-78,14-14 15,13-41-15,1 41 16,0-28-16,28 0 16,-28 28-16,14-14 15,-28 28-15,-1-14 16,-13 14-1,-14 28 32,-14-14-31,0 28-16,1 14 16,-15-14-16,0 0 15,0 0-15,-14 14 16,0 0-16,-14-14 15,14 13-15,14-27 16,1 0-16,13 0 16,0-14-1,0 0 17,0-28-17,14 14 1,0 1-16,0-29 15,14 0-15,0 14 16,0-14-16,27-28 16,15 28-16,-28-13 15,14 27-15,-28 0 16,0 0-16,-14 42 62,0 14-46,0 14-16,-28-1 16,28-13-16,-42 0 15,14 14-15,14 14 16,0-28-16,14 0 16,0-14-16,-14 0 15,14 14-15,28-28 78,14-28-78,14-14 16,14 0-16,-28 14 16,27-14-16,-41 14 15,-14 14-15,14 0 16,-28 0-16,-14 28 47,14 14-32,-28 0-15,14 14 16,-27 14-16,-15 14 16,0-15-16,0 1 15,0 14-15,14-14 16,14 0-16,14-42 15,-13 14-15,13-14 16,14-28 62,14-14-62,13 0-16,15-14 15,0-28-15,-28 56 16,14-42-16,-14 28 16,14 0-16,-28 1 15,28 13-15,-28 28 63,-14 13-48,-14 1-15,14-14 16,0 14-16,-14 0 16,14 0-16,0 0 15,0 0-15,14-14 16,14-14 62,0-14-62,28 0-16,28-28 15,-28 0-15,0 0 16,27 0-16,-41 15 16,0-1-16,0 0 15,-42 42 48,0 28-63,-14-15 15,-28 43-15,29-42 16,-15 42-16,0 0 16,14-28-16,-14 13 15,-14-13-15,28-14 16,14 0-16,-14-14 15,42-42 64,56-28-79,-14 28 15,0-27 1,0-1-16,13 0 15,-27 28-15,0 0 16,-42 0-16,28 14 16,-42 28 31,0 0-32,-14 28 1,-14 0-16,14 28 15,-13-1-15,-1-13 16,-14 0 0,0 0-16,28-28 15,14 0-15,0 0 16,28-42 62,0 0-78,42-14 16,0-14-16,-14 14 15,-14 0-15,0 28 16,-15-28-16,1 28 62,-28 28-46,1 0 0,-1 0-16,-14 28 15,0-14-15,14-14 16,-14 0-16,0 13 16,0-13-16,14 0 15,0-14 1,0 14-16,14-42 78,14 0-78,0-14 16,14 14-1,0-14-15,28 0 16,-28 1-16,0 13 15,-1-14-15,1 14 16,-14 14-16,-14 14 94,-14 14-94,-14 0 15,1-15-15,-1 15 16,14-14-16,0 14 16,-14 0-1,28-14 1,-14-14 62,14-14-62,28 0-1,-28 0 1,14 0-16,0 0 16,-14 0-16,28-14 15,-28 15-15,28-15 16,-1 14-16,1 0 15,-28 0 1,28 0-16,-42 14 78,14 28-78,-14-28 16,14 28-16,-14-14 15,-14 13-15,1 15 16,13-14 0,0-14-16,0 14 15,0-14-15,0 0 16,0 0 0,14-42 62,0 14-78,0 0 15,14-14-15,0 28 16,-14-28-16,14 14 16,0-14-16,-14 15 15,14-15-15,0 28 16,0-28-16,-1 28 15,-13-14-15,0-14 16,0 0 15,0 14 16,-13 14-16,-1 0-31,0 0 16,0 0-16,-14 0 16,14 0-16,-28 0 15,0 42-15,-14-28 16,28 0-16,0 14 16,0-14-16,1 14 15,13-28-15,0 13 16,0-13-16,14 28 15,-28-28 1,28 28 0,-14-28-16,0 28 15,0-14-15,0 0 16,-14 28-16,28-28 16,0 0-16,-14 14 15,0-14-15,14 0 16,0 0-16</inkml:trace>
          <inkml:trace contextRef="#ctx0" brushRef="#br0" timeOffset="4750.4146">330 1517 0,'0'27'109,"0"-41"-15,14 1-79,0-1 1,-14-14-16,0 0 16,14 28-16,0-28 15,-14 0-15,28 28 16,-28-28-16,14 0 16,0 28 46,0 0-31,-14 28 1,0 0-32,-14 0 15,0-14-15,14 14 16,0-14-16,-14 14 15,14-14-15,-14 27 16,14-27-16,0 0 16,-14 14-1,14-42 79,0-14-78,0 0-1,0 1 1,28 13-16,-28-14 16,28 0-16,-14 14 15,0-14 1,-28 28 62,14 28-62,-28-14-16,-14 28 15,0 27-15,15-13 16,-1-14-16,14-14 15,-28 14-15,28 0 16,-28 0-16,28-14 16,14-15-16,0 1 15,-14-14 32,14 14-47,-14 0 31,14 0-15,0 14 15,0-14 1,0 0 30,14-28-46,14-14-1,0 0-15,0-27 16,0 13-16,14-28 16,-28 56-16,13-14 15,1-14-15,-28 28 16,0 0-1,0 42 64,0 0-64,-14 0-15,14 0 16,0 14-16,-14-14 15,0 0-15,14-1 16,0 1-16,-13 0 16,13-14-16,0-28 109,13 0-109,1 0 16,0-14-16,0-27 15,28 13-15,-28 0 16,14 14-16,-14 0 16,-14 14-1,28 0-15,-28 28 78,0 14-62,0-14-16,0 0 16,0 28-16,0-14 15,0 0-15,0 0 16,0 13-16,0-27 15,0 14-15,14-28 110,-14-14-95,0 0 1,14-14-16,0 15 16,-14-15-1,0 14 1,0-14 15,0 42 16,0 0-47,0 0 16,0 0-1,0 0-15,0 13 16,0-13-16,0 14 16,-14 0-16,14-14 15,0 0-15,0 0 16,0 0-16,0 0 15,0 0 1,0 0 0,0-28 62,0 0-63,0 0 1,0 0-16,0-14 16,14 14-16,-14-14 15,0 14-15,0 0 16,0 0-16,0-13 16,0 13-1,0 0-15,0 0 16,0-14-16,0 14 15</inkml:trace>
          <inkml:trace contextRef="#ctx0" brushRef="#br0" timeOffset="7109.3698">456 1949 0,'-14'0'31,"14"28"-15,-14-28-16,14 14 16,0 14-16,0 0 15,-42 0-15,28 0 16,0 14-16,-14-15 16,1-13-16,27 14 15,-28 0-15,28-14 16,-14 14-16,0-28 15,14 14-15,-14-14 16,14-14 93,0 0-93,0 0-16,0-42 16,0 28-16,0 1 15,0-1 1,0 0-16,14 0 16,0-14-16,-14 28 15,28 0 1,-14 14 46,-14 14-46,0 14 0,0-14-16,0 14 15,0 0-15,0 0 16,0 0-16,0 13 15,0-13-15,0-14 16,14-28 62,-1-14-62,15-13-16,-14 13 15,14 0-15,-14 0 16,28-14 0,-28 28-16,-14-14 15,14 0-15,-14 56 110,0 0-95,0 14 1,0-14-16,0 14 16,-14-14-16,0-1 15,14-13-15,0 14 16,-14-14-16,14-28 156,0 0-140,0 0-1,0 0-15,-14 14 16,14-27 15,-14 27-15,14 13-16,0 1 15,-14-14-15,0 28 16,0 0-16,-14 0 16,1 0-16,27 0 15,-28 0-15,28 0 16,-14 0-16,0 0 16,14-14-16,-14 0 15,14 0-15,0-42 110,14 28-110,0-14 15,0 14 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8T06:03:24.51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166BDD-A9C8-4676-AD1F-435766B5EA6A}" emma:medium="tactile" emma:mode="ink">
          <msink:context xmlns:msink="http://schemas.microsoft.com/ink/2010/main" type="writingRegion" rotatedBoundingBox="11361,18297 3585,18218 3588,17844 11364,17922"/>
        </emma:interpretation>
      </emma:emma>
    </inkml:annotationXML>
    <inkml:traceGroup>
      <inkml:annotationXML>
        <emma:emma xmlns:emma="http://www.w3.org/2003/04/emma" version="1.0">
          <emma:interpretation id="{60A2E9B2-CCC5-4395-8F1E-A6CFF7AF8894}" emma:medium="tactile" emma:mode="ink">
            <msink:context xmlns:msink="http://schemas.microsoft.com/ink/2010/main" type="paragraph" rotatedBoundingBox="11361,18297 3585,18218 3588,17844 11364,17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7E892D-EA67-4AAA-BA63-5719CE9DCCD5}" emma:medium="tactile" emma:mode="ink">
              <msink:context xmlns:msink="http://schemas.microsoft.com/ink/2010/main" type="line" rotatedBoundingBox="11361,18297 3585,18218 3588,17844 11364,17922"/>
            </emma:interpretation>
          </emma:emma>
        </inkml:annotationXML>
        <inkml:traceGroup>
          <inkml:annotationXML>
            <emma:emma xmlns:emma="http://www.w3.org/2003/04/emma" version="1.0">
              <emma:interpretation id="{211D3826-10DC-4C09-826D-AB1F57CC0A94}" emma:medium="tactile" emma:mode="ink">
                <msink:context xmlns:msink="http://schemas.microsoft.com/ink/2010/main" type="inkWord" rotatedBoundingBox="11361,18297 3585,18218 3588,17844 11364,17922"/>
              </emma:interpretation>
              <emma:one-of disjunction-type="recognition" id="oneOf0">
                <emma:interpretation id="interp0" emma:lang="" emma:confidence="0">
                  <emma:literal>что</emma:literal>
                </emma:interpretation>
                <emma:interpretation id="interp1" emma:lang="" emma:confidence="0">
                  <emma:literal>то</emma:literal>
                </emma:interpretation>
                <emma:interpretation id="interp2" emma:lang="" emma:confidence="0">
                  <emma:literal>Трое</emma:literal>
                </emma:interpretation>
                <emma:interpretation id="interp3" emma:lang="" emma:confidence="0">
                  <emma:literal>Про</emma:literal>
                </emma:interpretation>
                <emma:interpretation id="interp4" emma:lang="" emma:confidence="0">
                  <emma:literal>#то</emma:literal>
                </emma:interpretation>
              </emma:one-of>
            </emma:emma>
          </inkml:annotationXML>
          <inkml:trace contextRef="#ctx0" brushRef="#br0">7751 138 0,'-26'0'110,"0"0"-110,-53 26 15,53-26 1,-26 0-16,52 26 16,-27-26-1,1 0 1,0 0 0,0 0-1,0 0-15,0 0 16,-1 0-1,27 27 1,27-27 62,-1 26-62,52-26-16,-52 0 15,1 26-15,25-26 16,0 0-16,1 0 16,-27 0-16,-26 26 281,-26-26-265,0 0-1,-1 0-15,1 0 16,0 0-16,0 0 15,-27 0-15,1 0 32,0 0-32,-27 0 15,-52 0-15,79 0 16,26 0-16,-1 0 16,-25 0-16,26 0 15,-26-26-15,25 26 16,1 0-16,0 0 0,0 0 15,-27 0-15,27 0 16,-26 0 47,26 0-48,-27 0 1,1 0-16,0 0 15,-1 0-15,27 0 16,-26 0-16,-1-26 125,-25 0-109,25-1 46,27 1-46,0 26-16,0 0 15,0 0 1,-1 0 0,-25 0 31,26-26-32,0 26-15,-27 0 16,27 0-1,0 0-15,-26 0 16,25 0 0,1 0-16,0 0 15,-26 0 1,25 0 0,1 0 15,0 0-16,0 0-15,0 0 16,0 0 93,52 0-93,0 0 0,0 0-16,0 0 15,53 0-15,-1 0 16,-25 0-16,25 0 16,1 0-16,-1 0 15,1 0-15,-53 0 16,27 0-16,-27 0 15,26 0 1,-26 0 0,27 0-1,-27 0-15,26 0 16,27 26-16,-27 0 16,27-26-16,-27 0 15,0 0-15,-25 0 16,-1 0-16,26 0 15,-26 0-15,1 0 16,-1 0-16,0 0 16,0 0-1,0 0-15,27 0 16,-27 0-16,0 0 16,0 0-16,0 0 15,1 0 16,-1 0-15,0 0-16,26 0 31,-25 0-31,-1 0 16,26 0-16,-26 0 94,-78 0 31,26 0-125,0 0 15,-27 0-15,1 0 16,-27 0-16,1 0 16,25 0-16,27 0 15,-52 0-15,-1 27 16,27-1-1,-27-26-15,27 0 16,-27 0-16,27 0 16,-27 0-16,1 0 15,25 0-15,1 0 16,26 0-16,-27 0 16,27 0 15,0 0-31,0 0 15,-27 0-15,1 0 16,0 0-16,-1 0 16,1 26-16,0 26 15,-1-52-15,1 0 16,-1 0 15,27 0-15,0-26-1,0 26-15,0 0 16,0 0-16,-27 0 16,27 0-1,0 0 48,0 0-63,-1 0 15,1 0-15,0 0 16,0 0-16,-27 0 16,27 0-16,0 0 15,-52 0 48,51 0-48,1 0-15,0 0 16,-26 0 0,25 0-1,1 0 1,0 0 0,0 0-16,0 0 15,-27 0 1,27 0 15,0 0-31,0 0 16,0 0-16,-27 0 15,-25 0-15,25-26 16,1 26-16,0 0 16,25 0-16,-25 0 109,0-26-31,78 0 141,0-1-219,0 27 15,27-26-15,-1 0 16,0 26-16,27-26 16,-53 26-16,26 0 15,1 0-15,-27 0 16,0 0-16,27 0 16,-27 0-1,26 0 1,-26 0-1,0 0-15,53 0 16,-27 0-16,1 0 16,25 0-16,-52 0 15,1 0-15,-1 0 16,26 0 46,-26 0-62,1 0 0,-1 0 16,52 0 0,1 0-16,-27 0 15,-26 0-15,27 0 16,-27 0-16,0 0 62,0 0-62,27 0 16,-27 0 0,0 0-1,-52 0 63,-26 0-62,-27 0 0,27 0-1,-53 0 1,26-26-16,-25 26 16,25 0-16,-26 0 15,53 0-15,0 0 0,25 0 16,1 0-1,0 0-15,0 0 16,0 0-16,-27 0 16,1 0-16,0 0 15,25 0-15,1 0 16,-26 0-16,26 0 16,-27 0-1,27 0 1,-26-27-1,25 27-15,1 0 32,0 0-32,0 0 15,0 0 1,0 0-16,-1 0 16,-25 0-16,0 0 15,-1 0-15,1 0 16,0 0-16,25 0 15,1 0-15,0 0 16,0 0-16,0 0 16,26-26-16,-53 26 31,27-26-15,-26 26-16,25 0 15,1 0-15,0 0 16,0 0-16,0 0 15,-27 0-15,27 0 16,0 0-16,0 0 16,-53 0-16,27 0 15,26 0-15,0 0 16,-27 0-16,27 0 94,-26 0-79,25 0-15,-25 0 16,-27 0-16,1 0 16,-1 26-16,27-26 15,26 0-15,-27 26 16,27-26 15,0 0-15,0 0-1,0 0-15,-1 0 16,1 0 0,0 0-16,-26 0 15,26 0 1,-1 0-1,1 0-15,0 0 16,0 0 0,-27 0-1,27 0 17,79 0 139,25 27-155,1-27 0,-1 26-1,1-26-15,26 0 16,-53 0-16,27 0 16,-27 0-16,0 0 15,53 0-15,-53 0 16,27 0-16,0 0 15,-27 0-15,26 0 16,-25 0-16,-1 0 16,1 0-16,-1 0 15,-26 0-15,53 26 16,-53-26 0,26 0-1,-26 0 79,1 0-78,-1 0-1,0 0-15,0 0 16,0 0-1,1 0-15,-27 26 94,-53 0-31,27-26-63,0 0 15,-27 27-15,1-27 16,-53 0-16,27 0 16,-1 0-16,27 0 15,-1 0-15,-25 0 16,26 0-16,-1 0 15,1 0-15,-1 0 16,1 0-16,26 0 16,0 0-16,-1 0 15,1 0 63,0-27-62,0 27-16,0 0 16,-27 0-16,53-26 15,-52 26-15,26 0 16,-27 0-16,27 0 16,0 0-16,0 0 15,0 0 1,-1 0-1,1 0-15,0 0 16,0 0-16,0 0 16,-53-26-1,53 26 1,-26 0 0,25 0-16,1-26 15,-26 26 1,26-26-16,-27 26 15,27 0-15,-26 0 16,-1 0-16,27 0 16,-52 0-16,51 0 15,-51 0-15,26 0 16,-1 0-16,-25 0 16,25 0-16,27 0 15,0 0-15,-26 0 16,25 0-16,1 0 15,-26 0 1,26 0 0,-1 0-1,1 0 1,0 0-16,0 0 16,0 0-16,-1 0 15,-25 0 1,26 26-16,0-26 15,0 0-15,-27 0 16,27 0-16,0 0 16,0 0-1,-1 0-15,1 26 16,0 0-16,0-26 16,0 0-16,-27 0 15,1 0 1,0 0-16,25 0 15,-25 0-15,26 0 16,-27 0-16,27 0 156,0 0-140,0 0-16,0 0 16,-27 0-16,27 0 15,-26 0 1,26 0-1,-1 0 1,1 0 0,0 0-1,0 0-15,0 0 16,-1-26 171,27 0-140,27 26-47,-27-26 16,26 26 0,-26-27-16,26 27 109,0 0-109,0-26 16,27 26 30,-27 0-14,26 0-17,-25 0-15,51 0 16,-26 0-16,27 0 16,-27 0-16,1 0 15,-1 0-15,1 0 16,-27 0-16,0 0 47,26 0-32,-26 0-15,27 26 16,-27-26-16,53 27 16,-1-27-16,-26 0 15,1 0-15,-1 0 16,27 0-16,-27 0 15,-26 0 1,1 0-16,-1 0 16,26 0-1,-52 26-15,52-26 16,-25 0-16,25 0 16,-26 0-1,53 0 1,-27 0-16,-26 0 15,0 0-15,27 0 16,-1 0-16,1 0 16,-27 0-1,0 0-15,0 0 16,0 0 0,1 0-1,-1 0-15,0 0 16,0 26-16,0-26 15,27 0-15,-1 0 16,0 0-16,1 0 16,-27 0-16,52 0 15,-51 26 1,-1-26 15,26 0 16,-26 0-31,27 26-16,-27-26 15,0 0-15,0 27 16,-52-27 62,-26 0-62,-1 0-1,1 0-15,0 0 16,25 0-16,1 0 16,-26 0-16,0 0 15,25 0-15,1 0 63,-26 0-48,26 0 1,26-27-16,-79-25 16,1 52-16,25-26 15,1 26-15,-1-26 16,1-1-16,0 27 15,-27 0-15,27 0 16,26 0-16,-1 0 16,-25 0-16,26 0 15,0 0 1,-1 0 15,1 0-31,0 0 16,0 0-16,-26 0 15,25 0-15,1 0 16,0 0-16,-26 0 31,25 0 1,1 27-17,0-27-15,0 0 16,-27 0-16,53 26 15,-26-26 1,-26 26 15,0-26 16,52 26 31,0 0-46,26-26-17,0 0 1,26 0-16,27 0 15,-1 0-15,53 0 16,-26 0-16,-53 0 16,27 0-16,26 0 15,-53 0-15,27 0 16,-1 0-16,-25 0 16,25 0-16,-25 0 15,-1 0-15,0 0 16,-26 0-16,1 0 15,-54 0 235,1-26-234,0 26-16,0 0 16,0 0-16,0 0 15,-27 0-15,-25 0 16,-1 0-16,0 0 16,27 0-16,26 0 15,0 0-15,-27 0 16,27 0-16,0 0 15,-26 0-15,-1 0 16,-25 0-16,25 0 16,1 0-1,0 0-15,25 0 16,-25 0-16,0 0 16,25 0-1,1 0 1,0 0-16,0 0 15,0 0-15,0 0 16,-1 0 0,-25 0-1,26 0 1,0 0-16,-1 0 16,1 0-16,0 0 15,-26 0 1,26 0 15,-1 0-15,1 0-16,0 0 15,0 0-15,0 0 16,-1 0-16,-25 0 109,26 0-93,0 0-16,-27 0 16,1 0-16,0 0 15,25 0-15,1 0 16,0 0-16,0 0 31,0 0 110,-27 0-110,27 0-15,-26 0-16,25 0 15,1 0-15,0 0 141,0 0-126,0 0-15,0 0 16,-27 0 0,27 0-1,52 0 95,27 0-95,-27 0-15,52 0 16,-25 0-16,-1 0 16,27 26-16,-53-26 15,52 0-15,-25 0 16,-27 0-16,0 0 15,0 0 48,0 27-47,-26-1 15,0 0-16,0 26-15,-26-52 16,0 0 0,0 26-16,0-26 156,26-26-109,26 26-47,0-26 15,0 26-15,0 0 16,-52 0 125,0 0-126,0 0 1,0 0-16,-27 0 31,80 0 141,-1 0-156,0 0-16,0 0 15,0 0-15,0 0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8T06:02:22.04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44DB5F-28F3-49AD-B4FD-C9149DD97F94}" emma:medium="tactile" emma:mode="ink">
          <msink:context xmlns:msink="http://schemas.microsoft.com/ink/2010/main" type="inkDrawing" rotatedBoundingBox="943,11045 1241,7515 1751,7558 1452,11088" semanticType="callout" shapeName="Other">
            <msink:sourceLink direction="with" ref="{0A8A8752-1B6F-4A2A-919F-05734ACCFDEE}"/>
          </msink:context>
        </emma:interpretation>
      </emma:emma>
    </inkml:annotationXML>
    <inkml:trace contextRef="#ctx0" brushRef="#br0">471 288 0,'-26'0'47,"26"26"-15,0 0-32,0 0 15,0 1-15,-26 25 16,-1 0-16,27-26 15,0 27-15,0-27 16,-26 26-16,26-25 16,0 25-16,0-26 15,-26-26 142,26-52-157,0-1 15,0 27 1,-26-26-16,0-1 15,26 1-15,0 26 16,0-26 93,26 52-15,0 0-78,-26 26-1,0 0-15,0 0 16,0 26 0,0 27-16,0-27 15,0 1-15,0 25 16,0-25-16,26-1 16,-26-26-16,0 27 15,0-80 110,0-25-109,0 26-16,0-26 15,-26-53-15,0 26 16,26 1-16,0 25 16,0 1-16,0 26 15,0 0-15,0-27 16,0 27-16,-26 0 16,26 0-16,0 78 171,0 27-171,0-1 16,0 27-16,0-27 16,0 1-16,0-27 15,0 1-15,0 78 16,0-79-16,0 0 16,26 1-16,-26-27 15,0 26-15,26-25 16,-26-1-16,0 26 15,26-52-15,-26 26 16,26-26 78,-26-52-79,27-27-15,-27-25 16,0 25-16,0-26 16,0 1-16,0 25 15,26-26-15,-26 0 16,0 27-16,0-1 16,0 1-16,0 25 15,0 27-15,0 0 16,0-26-16,0-1 15,26 80 95,0-27-110,-26 26 15,0 52-15,0 27 16,0-26-16,0 25 16,0-25-16,0 52 15,0-26-15,0-53 16,0 53-16,0-27 16,0-25-16,0-1 15,0 0-15,0-25 16,0-54 124,26-51-140,1-1 16,-1-78-16,-26 26 16,0-26-16,0 26 15,0 26-15,0 1 16,0 25-16,0 27 16,0-27-16,0 53 15,-26 0-15,26 52 110,0 26-110,0 79 15,0 0-15,0 52 16,0 27-16,0-27 15,0-26 1,0 105-16,0-105 16,0 0-16,0-26 15,0 27-15,0-28 16,0 28-16,0-80 16,-27 27-16,27 26 15,0 0-15,0-27 16,-26-77-16,26-1 15,-26 0-15,0 0 94,26-52-47,0 0-47,0-27 16,0 1-16,0-26 15,0-1-15,0-26 16,0 0-16,0 27 16,0-27-16,0 0 15,0 1 1,0 25-16,0-26 15,0 53-15,0 0 16,0 25-16,-26 27 63,-1 0-48,27 79-15,-52 26 16,26 26-16,-27 26 15,27 52-15,-52 27 16,25-79-16,53 0 16,-26 53-16,-26-79 15,52-27-15,-26-25 16,26-27-16,0 1 16,0-106 46,0-25-62,0-27 16,78-52-16,-25 26 15,-27 0-15,26-52 16,-52 78-16,0-26 16,26 0-16,27-26 15,-27 0-15,0 26 16,-26 26-16,0 0 15,0 27 1,0 26-16,0-1 16,0 1-16,0 26 15,-26-1 32,0 27-31,26 53-1,-27 52-15,1 25 16,0-51-16,-26 78 16,26-52-16,26-27 15,-27 27-15,1-26 16,0 52-16,26-105 16,0 26-16,0-26 15,0-78 48,0-27-63,0 1 15,26 26-15,-26-1 16,26 1-16,-26-1 16,27 27-1,-27 0-15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8T06:01:58.89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E1B69F-1E33-4EDB-824B-F72F8B55C2E8}" emma:medium="tactile" emma:mode="ink">
          <msink:context xmlns:msink="http://schemas.microsoft.com/ink/2010/main" type="writingRegion" rotatedBoundingBox="750,10885 2034,9386 3043,10250 1759,11750"/>
        </emma:interpretation>
      </emma:emma>
    </inkml:annotationXML>
    <inkml:traceGroup>
      <inkml:annotationXML>
        <emma:emma xmlns:emma="http://www.w3.org/2003/04/emma" version="1.0">
          <emma:interpretation id="{90B522E2-D45E-452A-8207-8661A0FB3E28}" emma:medium="tactile" emma:mode="ink">
            <msink:context xmlns:msink="http://schemas.microsoft.com/ink/2010/main" type="paragraph" rotatedBoundingBox="750,10885 2034,9386 3043,10250 1759,11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3977A-8EA7-4FC3-BDB3-0CB88C7F21A9}" emma:medium="tactile" emma:mode="ink">
              <msink:context xmlns:msink="http://schemas.microsoft.com/ink/2010/main" type="line" rotatedBoundingBox="750,10885 2034,9386 3043,10250 1759,11750"/>
            </emma:interpretation>
          </emma:emma>
        </inkml:annotationXML>
        <inkml:traceGroup>
          <inkml:annotationXML>
            <emma:emma xmlns:emma="http://www.w3.org/2003/04/emma" version="1.0">
              <emma:interpretation id="{0A8A8752-1B6F-4A2A-919F-05734ACCFDEE}" emma:medium="tactile" emma:mode="ink">
                <msink:context xmlns:msink="http://schemas.microsoft.com/ink/2010/main" type="inkWord" rotatedBoundingBox="750,10885 2034,9386 3043,10250 1759,11750">
                  <msink:destinationLink direction="with" ref="{F144DB5F-28F3-49AD-B4FD-C9149DD97F9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79 746 0,'0'26'16,"0"0"-16,26 0 15,-26 27-15,0-27 16,0 0-16,26-26 15,-26 26 1,0 27 31,0-27-31,0 0-1,0-52 79,0 0-78,27-27-1,25-51-15,-26-1 16,-26-26-16,26 26 15,1 0-15,25 1 16,-52-1 0,0 26-16,0 27 15,0 26-15,0-27 16,26 53 15,-26 27-31,0-1 16,-52 52-16,26 80 15,-1-54-15,1-25 16,-26 78-16,26 0 16,-27-52-16,53-27 15,-26 27-15,0-53 16,0 27-16,-1 0 16,27-53-16,0 0 15,0-52 63,0 0-78,0-1 16,0-51-16,27 25 16,-27 1-16,0 0 15,0 26-15,0-1 16,0 1-16,0 52 109,0 27-93,0-27-1,26 0-15,0 0 16,-26 27-16,52-1 16,-25-26-16,25 27 15,27-1-15,-1-26 16,-26-26-16,27 0 16,-53 0-16,79-26 15,-53 0-15,-25-27 16,25 1-16,-52 26 15,26-53-15,-26 27 16,0 26-16,0 0 16,0-1-16,0 1 15,0 0-15,-26 26 16,-26 0-16,25-26 16,-25 26-16,0 0 15,-27 0-15,27 0 16,-1 0-16,-25 0 15,25 0-15,27 0 16,-26 26-16,78-26 78,26 0-78,53 0 16,-26-26-16,25 0 15,-51-1-15,25 27 16,1-26-16,-27 26 16,-26-26-16,1 26 15,-54 0 32,1 0-47,0 0 16,-26 0-16,-1 0 15,27 26-15,0-26 16,-26 0-16,25 0 47,27-26-31,0 0-1,105-27-15,-26 27 16,-1-26-16,1 0 15,-1-1-15,-51 27 16,25-26-16,0 52 16,-26-53-16,-26 79 78,0 1-63,0-1-15,-26 26 16,0-26-16,26 27 16,0-1-16,0 0 15,-26-25-15,26-1 16,-26 26-16,26-26 16,-26-26-16,-1 27 15,27-1 1,-26-26 15,26-26-15</inkml:trace>
          <inkml:trace contextRef="#ctx0" brushRef="#br0" timeOffset="2314.2459">812 1165 0,'-52'0'62,"26"0"-62,-27 26 16,-25 53-16,25-27 16,-25 0-16,-1 27 15,27-27-15,26 1 16,0-27-16,-27 0 31,79-26 32,1 0-63,-1 0 15,0-52-15,26 25 16,53 1-16,-26-52 16,-1 52-16,1-27 15,-27 27-15,0-26 16,-25 52-16,-1-27 15,0 1-15,-52 52 110,26 27-95,-26-27-15,26 26 16,-53-25 0,53-1-16,0 26 62,-183-1597 204,183 1519-235,0 52-15,0 26-16,0 53 15,0-52-15,0 25 16,0 27-16,0-27 16,0 53-16,0-52 15,0-27-15,26 27 16,27-27-16,-53-26 15,0 1 32,52-27-47,-26 0 16,26 0 0,27 0-16,26-79 15,-53 27-15,-26-1 16,27-51-16,-27 51 15,26 1-15,-26-1 16,-26 1-16,27 0 16,-27-1-16,0 1 15,0 0-15,0-1 16,0 1-16,0 26 16,0-1-16,0-25 15,0 26-15,0 52 94,0 26-94,0 27 16,-27 0-16,27-27 15,0 27-15,-52 25 16,52-25-1,-26-27-15,26 1 16,-26-1-16,26 0 16,0-78 31,0 0-32,0-26 1,0-27-16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4:13:58.98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7E7A7A-B644-455A-9043-B9241AE3F185}" emma:medium="tactile" emma:mode="ink">
          <msink:context xmlns:msink="http://schemas.microsoft.com/ink/2010/main" type="inkDrawing" rotatedBoundingBox="1425,7666 1493,8848 1379,8854 1311,7673" shapeName="None"/>
        </emma:interpretation>
      </emma:emma>
    </inkml:annotationXML>
    <inkml:trace contextRef="#ctx0" brushRef="#br0">78 131 0,'0'26'250,"-26"0"-235,26 0 1,0 1-1,0-1 1,-26 0 0,0-26 296,26-52-296,0 25-1,0 1-15,0 0 16,0 0-16,0 0 16,0-27-1,0 27 17,0 0-17,0 52 141,0 26-140,0-25 0,0-1-1,0 26-15,0-26 16,0 1-16,0 25 16,26-52-1,-26 26 1,0 0-1,0 0-15,0 1 16,0-1-16,0 0 16,0 0-16,0 0 15,0 1 1,0-1-16,0 0 16,0 0-16,0 0 15,0 1 1,0 25-1,0-26 17,0 0-17,0 0-15,0 1 16,0-1 0,0 0-1,26-26-15,-26 26 16,0 27-1,0-27 1,0 0 0,0 0-1,0 0-15,0 1 16,0 25 15,0-26 0,26 0 126,0-26-142,1 0 1,-1-26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4:14:00.00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C25E08-D3B1-4739-AA08-F34508DB3211}" emma:medium="tactile" emma:mode="ink">
          <msink:context xmlns:msink="http://schemas.microsoft.com/ink/2010/main" type="inkDrawing" rotatedBoundingBox="1460,8599 1590,8336 1684,8383 1555,8646" shapeName="None"/>
        </emma:interpretation>
      </emma:emma>
    </inkml:annotationXML>
    <inkml:trace contextRef="#ctx0" brushRef="#br0">132 0 0,'0'26'93,"0"26"-77,-26-26 0,26 1-16,0 25 15,0-26-15,-27 0 156,1 1-156,0-27 125,0 0-109,26-53 0,0 27 46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25:22.10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C4081C-3691-4963-894B-6BE025737202}" emma:medium="tactile" emma:mode="ink">
          <msink:context xmlns:msink="http://schemas.microsoft.com/ink/2010/main" type="writingRegion" rotatedBoundingBox="3753,17769 11476,17685 11485,18499 3762,18583"/>
        </emma:interpretation>
      </emma:emma>
    </inkml:annotationXML>
    <inkml:traceGroup>
      <inkml:annotationXML>
        <emma:emma xmlns:emma="http://www.w3.org/2003/04/emma" version="1.0">
          <emma:interpretation id="{E6ACCB65-31E1-4CB9-AD5A-6E03B81F5E7E}" emma:medium="tactile" emma:mode="ink">
            <msink:context xmlns:msink="http://schemas.microsoft.com/ink/2010/main" type="paragraph" rotatedBoundingBox="3753,17769 11476,17685 11485,18499 3762,18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A3E612-3A7B-4702-B9DC-2B221659FC26}" emma:medium="tactile" emma:mode="ink">
              <msink:context xmlns:msink="http://schemas.microsoft.com/ink/2010/main" type="line" rotatedBoundingBox="3753,17769 11476,17685 11485,18499 3762,18583"/>
            </emma:interpretation>
          </emma:emma>
        </inkml:annotationXML>
        <inkml:traceGroup>
          <inkml:annotationXML>
            <emma:emma xmlns:emma="http://www.w3.org/2003/04/emma" version="1.0">
              <emma:interpretation id="{153CC450-CDDF-47A3-8BB8-308BE1C1A230}" emma:medium="tactile" emma:mode="ink">
                <msink:context xmlns:msink="http://schemas.microsoft.com/ink/2010/main" type="inkWord" rotatedBoundingBox="3753,17769 11476,17685 11485,18499 3762,185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7338 76 0,'-51'0'94,"0"0"-94,-25 0 15,51 26-15,-26-26 16,26 0-16,-1 25 16,1-25-16,-1 0 15,1 25 1,0-25-16,25 26 94,25-26-94,26 0 15,0 25-15,-26-25 16,26 26-16,-26-26 15,1 0-15,-1 25 16,26 0 15,-77-25 94,1-25-109,0 0-16,-1 25 16,1 0-16,-1-51 15,1 51-15,0 0 16,-1-26-16,-25 26 15,26 0 1,0 0-16,-1 0 16,-25 0-1,26 0 1,0 0 0,-1 0-16,1 0 15,-1 0-15,52 0 63,-1 0-48,1 0-15,-1 0 16,26 0 0,-26 0-16,26 0 15,0 0-15,0 0 16,-1 0-16,-24 0 15,-52 0 17,-24 0-1,24 26-31,1-26 16,-1 25-16,-24 1 15,-1-26-15,0 0 16,26 0-16,-1 0 15,1 0-15,-1 0 16,1 25 0,0 0-1,25 1 17,0-1-17,0 1 1,25-26-16,0 25 15,26-25-15,-25 0 16,24 0 0,1 0-1,0 0 1,0 0-16,0 0 16,-26 0-16,0 0 15,26-25 16,-51-1 1,51 1-17,-51-1-15,25 26 16,-25-25 0,26 25-16,-26-25 31,51 25-16,-26-26-15,0 26 16,1-25 0,-1-1-1,1 26-15,24-25 47,-24 0 63,-1-1-95,-25 1 16,-51 25 48,26 0-48,0 0-31</inkml:trace>
          <inkml:trace contextRef="#ctx0" brushRef="#br0" timeOffset="-2579.181">226 203 0,'25'-51'94,"1"51"-16,-52 0 15,1 0-93,-26 51 16,0 0 0,1 0-16,24-26 15,1 26-15,25-26 16,-26-25-16,26 26 78,26-26-62,25 0-16,-26 0 15,26-26 1,0 1-16,-26 25 16,0-51-16,1 51 15,-1 0-15,1-25 16,-1-1-16,0 26 15,1-25 1,-52 25 47,1 0-48,0 25 1,-1 26-16,-25 0 15,1 0-15,-27 25 16,52-25-16,-26 0 16,77-51 46,-1 0-46,26-51-16,25 0 15,-25 26-15,0-26 16,25 25-16,-25 1 16,-26-26-16,0 26 15,1-1-15,-26 1 78,-51 76-46,51 25-32,-76-25 15,50 0 1,-24-1-16,24 27 16,-25-27-16,51-24 15,-25-26-15,25-26 47,25-24-31,52-27-16,-27 52 15,27-51-15,50 25 16,-77 26-16,1-26 16,0 25-16,25 1 15,-50 0-15,-1-1 16,-25 1 31,0 50-32,-25 26 1,-26 25-16,0-25 16,-25 25-16,25 26 15,-25-26-15,50 0 16,26-101 46,77-51-62,-1-1 16,25-24-16,26 25 16,-76 25-16,25 0 15,1 0-15,-77 26 16,50-26-16,1 26 15,-51-1-15,-51 26 79,1 26-64,-27 24-15,-75 52 16,0 0-16,-1-52 15,26 1-15,51 25 16,25-50-16,0-26 47,51-26-31,26 1-1,-26 0-15,25-1 16,51 1-16,-25-51 15,25 50-15,-25-25 16,51 1-16,-26-1 16,-51 25-16,1 26 62,-52 0-46,26 51-1,-76 0-15,25 0 16,-25 76-16,0-76 16,-26 25-16,26 0 15,0-25-15,51-26 16,25-50 31,76-26-47,0 26 15,51-77-15,-25 0 16,25 26-16,0 0 16,25 25-1,-76 0-15,-25 26 16,25 0-16,-25-1 16,-26-25-16,1 51 78,-26 26-78,0-1 15,-26 1-15,-24 50 16,-52-25-16,0 50 16,26-50-16,-51 0 15,76 25-15,1-76 16,24 0 15,26-25-15,26-1-16,50-25 15,-51 1-15,26-1 16,0-25-16,0 25 16,-1 25-16,-24 1 15,-1 0-15,-50 25 78,-1 0-62,-24 50 0,-27 52-16,-24-51 15,-26 50-15,25-50 16,1 25-16,24 1 15,-24-27-15,75-24 16,103-52 15,-1-50-15,51 25-16,0-50 16,25 25-16,-50-1 15,-1 27-15,1-1 16,25 51-16,-51-51 15,-25 51-15,0 0 16,-26-25-16,-25 50 78,-25 0-62,-51 52-16,-26-1 15,-25-25-15,51 25 16,-51 25-16,0 1 16,51-77-16,50 1 15,26-52 17,26 1-32,50-77 15,-25 26-15,25-25 16,25 50-16,-24-25 15,-1 50-15,0 1 16,-51-1-16,1 1 31,-52 25 32,-24 51-48,-77 25-15,76-25 16,-51-26-16,1 51 16,24-25-1,1 25-15,0-25 16,25-25-16,77-52 47,24-25-32,103-50-15,-1-1 16,-25 1-16,26 24 16,-26 27-16,-51-1 15,0 0-15,-25 51 16,-102 0 31,-25 0-47,0 25 15,-1 1-15,1 25 16,-51 25-16,26 0 16,-52-25-16,26 50 15,-51-50-15,102-25 16,-51-1-16,76 0 16,102-50 46,51-26-46,50-25-16,1-26 15,-26 52-15,25-27 16,-25 52-16,-76 25 16,0-25-16,-1-1 15,-24 26-15,-1-25 47,-25 50 0,-51 26-31,26 0-1,0 0-15,-26-51 16,51 50-16,25-24 47,1-26-32,-1 0 1,51 25-16,51 1 16,0-26-16,51 0 15,25 0-15,-76 0 16,26 0-16,-52 0 15,1 0-15,-77 0 16,1 0 0,-1-26 15,0 26-31,1-25 16,-1 25-1,-25-26 16,-25 26-15,-1 0-16,1 0 16,0 26-16,-26-26 15,0 0-15,-25 25 16,0 1-16,-1 24 16,-75-50-16,-26 26 15,0-26-15,26 0 16,-26 0-16,0 0 15,-25 0-15,127 0 16,76-26 0,0 1-1,0 0-15,51-1 16,-51 1 0,76 25-16,-25-26 15,50 1-15,26 25 16,51-25-16,0-26 15,0 51-15,25 0 16,-25 0-16,-51 0 16,-26 0-16,-24 0 15,-1 0-15,-25 0 16,-26 0-16,0 0 16,-50 0 46,25 25-46,-51 1-16,-25-26 15,-26 0-15,-25 0 16,-50 0-16,24 0 16,-25 0-16,1 0 15,-1 25 1,25-25-16,77 0 15,25 0-15,102 0 32,25 0-17,-25 0 1,51 0-16,25 0 16,25 0-16,26 0 15,-51 0-15,0 0 16,51 0-16,0 0 15,25 0-15,-51 25 16,-25 26-16,51-25 16,-26-1-16,-50 0 15,-51-25-15,0 26 16,-26-1-16,-50 1 62,-1-26-62,1 0 16,-1 0-16,-50 25 16,0-25-16,0 25 15,0 1 1,25-26-16,0 0 16,-25 0-16,25 0 15,0 0-15,26 0 31,76 0 1,-1-26-32,52-24 15,0 50-15,25-26 16,25 1-16,26 25 16,-77-26-16,77-24 15,-76 24-15,50 1 16,-76 25-16,1 0 15,-52 0-15,-50 0 79,-52 0-79,-24 0 15,-1 0-15,-50 0 16,-1 0-16,-50 0 15,51 0 1,-1 0-16,52 0 16,25 0-16,-1 0 15,52 0-15,0-26 16,25 1 15,25 25-31,51-25 16,77 25-16,-1-26 15,26 1-15,25 25 16,-51 0-16,52 0 16,-103 0-16,52 0 15,-77 0-15,-51 0 16,-50 0 15,-26 0-15,-25 0-1,-77 25-15,-24 1 16,50-26-16,-77 0 16,-50 0-16,26 0 15,-1 0-15,26 0 16,0 0-16,101 0 16,26 0-16,0 0 15,76-26 16,51 26-31,50-25 16,77 25-16,25 0 16,26 0-16,50 0 15,-50 0-15,-26 0 16,0 0-16,-50 0 16,-77 0-16,-25 0 15,-1 0 1,-24 25-1,-1 1-15,1-26 16,-26 25 15,0 0-31,-26 1 16,-25-1 0,26-25-16,-51 51 15,0-51-15,-1 25 16,1 26-16,-25-25 15,24-26-15,1 0 16,102 0 31,75 0-47,102 0 16,1 0-16,50 0 15,-26 0-15,-50 0 16,-26 0-16,1 0 15,-26 0-15,-26 0 16,-50 0-16,-51 25 47,-76-25-31,-26 0-1,-25 25-15,-25 52 16,-51-52-16,0 0 15,-26 1-15,0 50 16,52-51-16,24-25 16,77 0-16,25 0 15,102 0 17,25-50-17,51 50-15,51-51 16,-76 51-16,75 0 15,-50 0-15,-25 0 16,76 0-16,-51 0 16,25 0-16,-25-26 15,-25 1-15,-51 25 16,25 0-16,-25-25 16,-128-1 46,1 26-62,-25 0 16,-52 0-16,1-25 15,-77 25-15,26 0 16,0 0-16,0-26 16,101-24-16,-50 50 15,50-26-15,77 1 16,-26 25-16,25 0 15,1-26-15,25 1 16,-25 25 0,25-25-1,0-1 1,50 26-16,-24-25 16,25-1-16,50 26 15,26-25-15,0-26 16,26 51-16,-26 0 15,50 0-15,-50 0 16,26 0-16,-26 0 16,51 0-16,-77 0 15,-50 0-15,25 0 16,-101 0 31,-51 0-32,-1 0 1,-75 0-16,-26 0 16,-50 0-16,-1 0 15,-50 0-15,75 0 16,-24 0-16,50 0 16,26 0-16,101 0 15,25 0-15,1 0 16,50 0 46,52 0-62,75 0 16,77 0-16,-26 0 16,25 0-16,52 0 15,-77 0-15,-25 0 16,-51 0-16,-51 0 15,-25 0-15,-26 0 16,-50 0 47,-1 26-63,1-26 15,-26 0-15,-25 0 16,-26 50-16,-25-24 15,0-1-15,-25-25 16,25 0-16,-25 0 16,25 0-16,50 0 15,1 0-15,25 0 16,102 0 31,0 0-47,76-25 15,25 25-15,1 0 16,25 0-16,-1 0 16,-75 0-16,0 0 15,-26 0-15,-25 0 16,-1 0-16,-24 0 31,-1 0 0,1 0-31,-1 0 16,-25 25 31,-51 1-31,26-26-1,-26 25-15,0-25 16,0 25-16,1 1 15,24-26-15,52 0 63,24 0-63,27 0 16,24 0-16,52 0 15,-52 0-15,26 0 16,-25 0-16,-26 0 15,26 0-15,-77 0 16,51 0-16,-50 0 16,24 0-1,-24 0 1,-1 0 0,1 0-16,-1 0 15,51 0-15,0 0 16,1 0-16,-52 0 15,0 0 17,1 0-17,25 0-15,-1 0 16,-24 0 0,-1 0-16,1 0 15,-1 0-15,-50 0 63,-1 0-63,-25 0 15,-50 0-15,-26 0 16,-51 0-16,-51-26 16,-50 1-16,0 25 15,50 0-15,0 0 16,52-25-16,100 25 15,27 0-15,75-26 94,26 1-78,0 25-16,76 0 15,0-26-15,25 26 16,-25 0-16,51 0 16,0 0-16,-26 0 15,-25 0-15,-25 0 16,-1 0-16,26 0 16,-25 0-16,-26 0 15,26 0-15,-1 0 16,-25 0-16,1 0 15,-1 0-15,0 0 16,-51 0-16,-75 0 109,-1 0-109,-51 0 16,1 0-16,-77 0 16,-25 0-16,50 0 15,-50 0-15,51 0 16,-1 0-16,-25 0 16,26 0-16,76 0 15,25 0-15,26 0 16,50 0 46,26 0-62,50 0 16,26 0-16,51 0 16,-51 0-16,51 0 15,25 0-15,0 0 16,-25 0-16,-51 0 15,51 0-15,-76 0 16,-26 0-16,-51 0 16,26 0-16,-26 0 31,1 0-31,-1 0 16,26 0-16,25 0 15,0 0-15,1 0 16,24 0-16,-50 0 15,0 0-15,25 0 16,-25-25-16,-26 25 16,1 0-16,-1 0 15,26 0 1,-26 0 156,1 0-172,-1-25 15,-76 25 95,0 0-95,26 0-15,-26 0 16,0 0-16,26 0 16</inkml:trace>
        </inkml:traceGroup>
        <inkml:traceGroup>
          <inkml:annotationXML>
            <emma:emma xmlns:emma="http://www.w3.org/2003/04/emma" version="1.0">
              <emma:interpretation id="{5D30E205-88D5-42D3-AFA6-99FDE9E0454A}" emma:medium="tactile" emma:mode="ink">
                <msink:context xmlns:msink="http://schemas.microsoft.com/ink/2010/main" type="inkWord" rotatedBoundingBox="11018,17859 11403,17855 11408,18308 11023,18313"/>
              </emma:interpretation>
              <emma:one-of disjunction-type="recognition" id="oneOf1"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ь</emma:literal>
                </emma:interpretation>
                <emma:interpretation id="interp3" emma:lang="" emma:confidence="0">
                  <emma:literal>Х</emma:literal>
                </emma:interpretation>
                <emma:interpretation id="interp4" emma:lang="" emma:confidence="0">
                  <emma:literal>Ь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02.6051">7643 102 0,'-26'0'0,"1"0"32,25 25-17,-25 0 1,-1 1 0,1-26-1,25 51 1,-26-26 15,26 0-31,-25-25 16,25 51-16,-25-51 15,25 51 1,-51-51-16,25 25 16,26 26-1,-25-51 1,0 26-1,25-1 1,-26-25 0,26 25-1,-25-25 1,25 26 0,0-52 93,25 26-93,1-25-16,-1 0 15,-25-1-15,51 1 16,-26-26-16,-25 26 15,26-1-15,-26 1 16,0-1 15,0 1-15,0 0 0,0-1-1,0 1 1,0-1 31,0 1 78,-51 25-110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44:13.64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FC2AC85-9E1F-4C7A-8592-106DFCC2C6BD}" emma:medium="tactile" emma:mode="ink">
          <msink:context xmlns:msink="http://schemas.microsoft.com/ink/2010/main" type="inkDrawing" rotatedBoundingBox="1110,12183 1297,8619 2050,8658 1863,12222" shapeName="None"/>
        </emma:interpretation>
      </emma:emma>
    </inkml:annotationXML>
    <inkml:trace contextRef="#ctx0" brushRef="#br0">212 159 0,'0'26'78,"0"1"-78,0-1 16,0 1-16,-53-1 15,27 1 1,-1 26 0,27-80 93,27-26-93,-1 53-16,1-53 15,-1 0-15,0 1 16,1 25-16,-27 54 109,0-1-93,-27 27-16,27 0 16,-26-27-16,0 27 15,-1 0-15,27-26 16,-26-1-16,52-26 78,27-79-62,0 52-16,0-26 15,26 27-15,27-54 16,-53 28-16,-27 25 15,27 1-15,0-27 16,-26 26-16,-27 80 63,-27-26-48,1 26-15,-27 26 16,26-26-16,-25 26 15,25 1-15,-26-54 16,53 0-16,-26 54 16,-1-54-16,27 1 15,-26-1-15,26-52 94,26 26-78,27-80-16,-26 27 15,52-26-15,-53 26 16,27 27-16,-26-1 16,-1 1-16,-26 52 62,-26 27-62,-27 0 16,26 26-16,1-26 15,-27 53-15,27-26 16,-54-1-16,54 0 16,-1-52-16,1-1 15,26-79 63,26 0-62,27-26 0,-53 26-1,80 0-15,-54 27 16,1-27-16,-27 0 15,26 26-15,0-25 16,-26 25 31,-26 27-31,0 0-16,-1 27 15,1-1-15,-54 27 16,27-27-16,0 27 15,0-26-15,1-1 16,25 1-16,1-1 16,26-52 93,26-1-109,1-26 16,52 0-1,-53-26-15,27 0 16,-26 26-16,26 26 16,-53-26-16,53 53 15,-53 53 48,-27 0-48,27 27-15,-53-1 16,0 0-16,27 1 16,-27-27-16,-26 0 15,52 26-15,27-26 16,0 0-16,0 0 15,0-27-15,0 27 16,0-79 62,27-27-78,52 26 16,-26-26-16,26 0 15,1 0 1,-1 27-16,-26-53 16,-27 26-16,1 53 15,-1-27-15,-52 54 63,-27 52-48,0 0 1,0 1-16,-26 52 16,26-53-16,0 54 15,26-107-15,-26 27 16,27 0-16,0 0 16,26-106 46,26-26-46,27 79-16,-53-53 15,79-27-15,-52 27 16,-1 1-16,27-1 16,-26 0-1,-1 53-15,1 0 78,-27 26-62,-27 27-16,27-26 16,-26 25-16,-1 28 15,1-1-15,-27 1 16,0-54-16,-27 80 15,80-80-15,-26 27 16,0-26-16,26-54 63,0-26-48,0 0-15,0 1 16,0-1-16,26 0 15,0-27-15,27 54 16,-26-1-16,-1-26 16,27 53 46,-53 53-62,0 27 16,0 26-16,0 52 15,-26-25-15,-27 25 16,26 28-16,-26-28 16,27-25-16,-27-54 15,53 0-15,0 27 16,-26-79-16,26-54 47,53 1-47,-27-54 15,53 1-15,-52 26 16,52-26-16,-26-1 16,-26 27-16,26 1 15,-1-54-15,1 26 16,-26 27-16,-1 27 16,1-1-16,-1 1 15,1 26 32,-27 26-31,0 1-16,-27-1 15,1 54-15,-1 52 16,-52-26-16,0 26 16,-1-26-16,1-27 15,-1 27-15,54-26 16,-1-54-16,1 27 15,26-27-15,0-52 79,0-27-64,0 27-15,26-54 16,1 1-16,-27-1 15,26 1-15,-26 26 16,27-26-16,-1-1 16,-26 28-16,0-1 15,27 0-15,-1-27 16,-26 54-16,0-1 16,0 1-1,0-1 1,-26 80 15,-1 0-15,1 53-16,26-26 15,-27 25-15,1-25 16,-27 52-16,53-79 16,-26 26-16,-1 80 15,1-53-15,-1-27 16,27-26-16,0 0 15,0 26-15,0-26 16,0 0-16,0 0 16,0-26-16,53-1 15,-26-26 48,-1 0-48,-26-53-15,26 53 16,-26-26-16,27-1 16,-1 1-1,1-54-15,-1 28 16,1-28-16,-27-26 16,0 53-16,26-26 15,-26-27-15,0 27 16,27 26-16,-27 26 15,0 1-15,0 52 63,0 1-47,0-1-16,0 27 15,0 53-15,0-26 16,-27-1-16,27 27 15,0-27-15,0 53 16,0-26-16,0-26 16,0 25-16,0-52 15,0-26-15,-26-1 16,26-52 78,0-27-79,0 0 1,0 0-16,0 0 16,26 27-16,-26-27 15,0 26-15,27 1 16,-27-1-16,0 54 78,-27-27-62,27 53-16,0 26 15,-53 1-15,27-1 16,-27-26-16,26 0 15,1-53-15,0 53 16,26-106 62,0 0-62,26 53-1,-26-27-15,0 1 16,26-1-16,-26 1 16,27 26-16,-27-53 15,0 0-15,0 106 110,0 0-95,-27-53-15,1 26 16,0-26 31,26-26-32,0-27 1,0 0 0,0 0-16,0-26 15,0-1-15,0 1 16,0-27-16,26 27 16,0-53-16,-26 79 15,53-27-15,-26-78 16,-27 78-16,0 27 15,0 0-15,0 27 16,0-27-16,0 79 63,0 1-48,0-1 1,0 54-16,-27-1 15,-26 0-15,53-26 16,0 27-16,-52-27 16,25 0-16,27-27 15,0-79 63,0 27-62,0-54-16,0-52 16,0 53-16,0-1 15,27 27-15,-27 0 16,52-52-16,-52 25 16,0 27-16,0 27 15,0-27-15,0 0 16,0 106 46,0 0-62,-26-27 16,0 1-16,-27 26 16,26 26-16,-26 0 15,27-52-15,-1-1 16,27 27-16,0-26 15,0-54 64,0-26-79,0-26 15,0 26 1,53 0-16,-53 27 15,53-54-15,-26 27 16,-1 27-16,1-1 16,-27 1-16,0 52 78,0 1-63,0-1 1,0 1-16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44:37.0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7DCB3E-EA61-4181-8055-7B0C0155EBFE}" emma:medium="tactile" emma:mode="ink">
          <msink:context xmlns:msink="http://schemas.microsoft.com/ink/2010/main" type="inkDrawing" rotatedBoundingBox="3643,17745 11396,17649 11406,18463 3653,18559" shapeName="None"/>
        </emma:interpretation>
      </emma:emma>
    </inkml:annotationXML>
    <inkml:trace contextRef="#ctx0" brushRef="#br0">372 317 0,'26'0'94,"-26"53"-63,0-79 94,27-27-109,-1 0 0,1 0-16,26 0 15,-27 0-15,1 53 16,-27-26-16,0 79 109,-53 0-93,0-53-16,0 53 16,0-27-16,-53 1 15,80 25-15,-1-52 16,-26 27-16,27-1 15,52-79 142,1 53-157,-27 27 125,-27 26-110,-26 0-15,27 0 16,-1-27-16,-26 27 16,53 0-16,-26-53 78,26-53-63,53 0-15,-27 0 16,27 0-16,27 53 16,-27-79-16,-1 52 15,28 1-15,-54 0 16,27-1-16,0 1 15,-53 52 48,0 1-47,-26 25-16,-27 1 15,0 0 1,53 27-16,-53-80 15,26 53-15,1-53 16,26 53-16,0-80 63,0 1-48,26-27 1,-26 0-16,53 0 15,-53 26-15,80 1 16,-27-27-16,0 27 16,-27-1-16,1 1 15,-1 26-15,-26 26 78,0 27-62,-26-27 0,-1 27-16,-26 27 15,27-54-15,-1 1 16,27-1-16,-53 1 16,53-54 30,27 1-30,-27-1-16,26-26 16,1 27-16,-1-27 15,27 26-15,26 1 16,-52 26-16,-1-53 16,1 53-16,-1-53 15,-26 80 48,0-1-63,0 53 15,-26-26 1,-1 0-16,1 0 16,-1-26-16,-25 52 15,25-52 1,27-1-16,0 27 15,0-80 48,0-25-63,0-1 16,53 0-16,-27 26 15,27 1-15,0-54 16,53 27-16,-79 1 15,52 52-15,-53-27 16,1 1-16,-27 52 78,0 1-78,0-1 16,0 27-16,-53 0 15,26-27-15,1 27 16,26 0-16,-53-26 16,53-80 62,27 0-78,25 0 15,1 26-15,-53 1 16,80-1-16,-54-25 16,1 52-16,-1-53 15,1 26-15,-27 54 78,0 26-62,0 26 0,-53 0-16,53-26 15,-53-26-15,53-1 16,-53 1-16,53-54 47,26 1-32,54-27-15,-27-53 16,26 53 0,0-53-16,-26 80 15,27-54-15,-27 54 16,-27-1-16,27 27 16,-53 27 46,0 26-46,-27-53-16,1 53 15,0-27-15,-1 1 16,1 26-16,-1-53 16,1 52-16,-1-52 15,27 53-15,0-79 94,27-1-94,52 1 16,-52-53-16,25 52 15,54-26 1,-79 53-16,26-53 15,0 27-15,-53-1 16,0 54 47,-27-1-63,1 27 15,-27 0-15,26-26 16,1 26-16,-1-27 15,27 0-15,-26 1 16,26-54 62,26-52-62,1 53-16,26-27 15,-53 0-15,53 26 16,-53 1-16,0-1 16,-27 27 31,27 27-32,-53-1-15,27 27 16,-27-26-16,-26 26 15,-27 0-15,53-1 16,26-52-16,-26 53 16,27-53-16,0 27 62,-27-27 16,53-27-62,0-26 0,26 27-1,1 26 1,-27-26-16,26-1 15,27 1 1,-27-1-16,27 1 16,-106 52 62,53 1-78,-53-1 15,53 1-15,-26-1 16,-27 0-16,27 1 16,-1-27-16,1 0 31,26-27 16,26 27-47,1-26 15,-1 0-15,27-1 16,26 1-16,-26-1 16,0-26-16,-26 53 15,-1 0-15,1-26 16,-27 79 46,-27-27-46,27 1-16,-26-27 16,-1 53-16,27-27 15,-53 0-15,53 27 16,-53-53-16,27 0 78,26-26-62,53-1-1,-27 1-15,27-27 16,-26 27-16,26-1 16,-27 1-16,0 26 15,1-27-15,-80 27 63,27 0-48,-1 27 1,-52 26-16,52-53 16,-26 53-16,0-27 15,1 0-15,25 1 16,1-27-16,79 0 140,-53-27-140,26 27 16,27-26-16,-27 0 16,1-1-16,-1 27 15,1 0-15,-1 0 32,1 0-17,-27 27 32,0-1-47,0 27 16,0-27-16,0 1 15,0 26-15,-27-27 16,1-26-16,26 53 16,-27-53-16,1 53 15,26-26 1,-27-27 62,27-27-62,0 1-1,53-1-15,-26 1 16,26-27-16,0 0 15,-27 53-15,27-53 16,-27 26-16,27 1 16,-26 26-16,-1-26 15,1 26-15,-27 26 78,0 0-62,0 1-16,-27-1 16,1-26-16,-1 53 15,-26-26-15,27-1 16,-27 1-16,0 26 16,27-27-16,-27-26 15,26 53-15,27-132 78,53 26-62,0 53-16,0-80 16,53 54-16,-53-1 15,-27-26-15,27 27 16,-26 0-16,-1 26 15,-26-27 1,0 54 15,0-1-15,-26 0-16,-1 1 16,1 26-16,-1 26 15,-26-26-15,0-26 16,0 26-16,1-27 15,-1 0-15,53-52 79,0 0-64,26-27-15,1 0 16,25 26-16,-25-26 15,26 27-15,-53-1 16,26 1-16,-79 26 63,27 26-63,-27 1 15,0-1-15,0 27 16,-26 0-16,26-26 15,26-27 1,-25 0 109,52-27-109,26 27-16,0 0 15,1-26-15,26-27 16,0 26-16,0 1 16,0-1-16,-1 1 15,1 26-15,0 0 16,-26 0-16,26 0 15,0 0-15,-27 0 16,1 0-16,-1 0 16,-26 26-1,0 1 1,0-1-16,-26 1 16,-1-27-16,-26 26 15,0 27 1,27-26-16,-27-1 15,26-26 17,27-26-1,0-1-15,0 1-16,53-1 15,-26 1 1,26 26-16,0-80 15,-27 80-15,1-26 16,-1 26-16,-26 26 78,-26 1-78,26 26 16,-27-53-16,1 26 15,26 1-15,-53-27 16,26 26-16,27-52 94,0-1-79,0 1-15,0-1 16,80 1-16,-54 26 16,1-53-16,25 26 15,-25 27-15,-27 27 78,0-1-62,-27 1-16,1-1 16,0 27-16,-1-26 15,-26-1-15,53-52 94,0-1-78,0 1-16,27 26 15,52-53-15,-26 26 16,-27 1-16,27-1 16,-53 1-16,53 26 15,-53 26 48,0 1-48,0-1-15,-26 1 16,26 26-16,-53 0 16,53-27 30,-27-26-30,27-26 0,0-1-1,27-26-15,26 0 16,-53 27-16,53-1 16,-27 1-16,1 0 15,-1 26 1,27-27-16,-53 54 94,0-1-79,-27 0-15,1 1 16,0 26-16,-1-27 15,1 1-15,26-1 16,-27-26 31,27-53-16,27 53-31,-1 0 16,1-26-16,-1-1 15,27 1 1,-53-1-16,26 27 63,-26 53-48,-53-26 1,53-1-1,-52 1-15,52 26 16,-27-27-16,1 1 16,26-1-16,-27-26 47,27-26-16,0-1-31,0-26 15,80 27-15,-54-1 16,27-26 0,0 27-1,-53-1 1,26 27 15,-26 27 0,0-1-15,-26 1 0,26-1-16,-27 27 15,27-26-15,-53-1 16,53 1-16,-52-1 16,25-26 46,27-26-46,53-1-1,0 1-15,0-27 16,0 26-16,53 1 16,-80-27-16,27 53 15,-53 53 48,-26-53-48,26 26-15,-27 1 16,27-1-16,-26 1 16,26 26-1,-53-53 1,53 26-1,0-52 64,0-27-64,0 26-15,53 1 16,-53-1-16,53 1 15,-27 26 32,-26 26 16,0 1-48,0 26-15,0 0 16,-26-27 0,-1-26 62,27-26-63,27 26 1,-1-27-16,0 1 16,27-1-16,0 1 15,0-1-15,0-26 16,0 27 0,-53 52 46,0 1-62,0-1 16,0 27-16,-26-26 15,-27 52-15,26-52 16,1-1-16,26 0 16,-27-26 77,54-26-61,-1 26-32,27-53 15,-26 27-15,-1-1 16,27 1-16,-27-1 15,1 1-15,-1 26 16,27 0 31,-53 26-16,0 27-15,0 0-16,-53-26 15,27-1-15,-1 0 16,1 1-16,-1-1 31,27-79 47,27 27-78,26-27 16,0 27 0,0-1-16,0 1 15,-27-1-15,-26 1 16,27 26-16,-1 0 47,-26 26-16,0 1-31,0 26 16,-26-53-16,-1 53 15,1-1-15,-1-52 16,1 53-16,-1-53 16,1 0 46,26-53-31,26 27-15,1 0 0,-1-1-16,27 1 31,-106 26 47,27 0-62,-1 26-16,-26 1 15,0-27-15,0 0 16,27 26-16,-27 0 15,27-26 17,26-26-17,0 0 1,0-1 0,-27 1-16,27-1 31,0-26-16,0 80 126,0-1-125,-53 1-16,53-1 15,-53 1-15,0-1 16,27 0 31,26-52-32,0 0 1,0-1 0,0 1-16,26-1 15,27 1-15,0-1 16,27-26-16,-27 27 16,26-27-16,0 26 15,1 1-15,-27 26 16,-27 0 15,-26 26 32,0 1-48,-26-1 1,-1-26-1,1 27-15,-27-1 16,26-26-16,-26 27 16,27-1-16,-1-26 15,27-53 173,27 53-173,26-53-15,-27 53 16,27 0-16,-26-53 16,-1 53-16,27 0 15,-53-26-15,27 26 16,25 0-16,-25 0 16,-27 53 46,-27 0-46,1-27-16,-27 27 15,0 0-15,0 0 16,-26 0-16,52-53 16,1 53-16,-27-53 31,53-27-16,0-25 1,26 25-16,-26 1 16,27 26-16,79-80 15,-53 54 1,26-27-16,0 26 16,1-26-16,-54 53 15,1-26-15,26 26 16,-27 0-16,1 0 31,-27 53-15,-27-27-1,27 1 1,-26 26-16,-54 0 16,27 0-16,27-27 15,-53 27-15,52-27 16,1 1-16,-27-1 15,26-26-15,27-26 63,0-1-63,0-25 16,27-1-1,52 0-15,-26 26 16,0 1-16,0-1 15,26 1 1,-26-1-16,-26 1 16,-27 52 46,-27 1-62,1-1 16,-27 1-16,0-1 15,0 27-15,0-26 16,0 26-16,-26-27 16,52-26-16,54 0 78,-1-26-63,27-1-15,26-26 16,27 0-16,-26 0 16,-1 0-16,0 27 15,-26 26-15,-26 0 16,-1 0 15,1 0-31,-27 26 31,0 1-31,0-1 16,-27 1-16,-26 26 16,0 26-16,-26-26 15,0 26-15,-1-26 16,27-26-16,27-27 16,-1 26-1,27-52 16,0-1-15,0-26-16,27 27 16,26-1-16,0-25 15,0 25-15,0 1 16,52-27-16,-52 0 16,0 26-16,-26 27 15,26-53-15,-53 80 94,0 26-94,-53-27 16,26 27-16,-26-26 15,-26 26-15,26-27 16,27 0-16,-27-26 15,26 0 1,1 0 0,26-52-1,0 25 1,0 1 0,0-27-16,26 26 15,27-26-15,-53 0 16,79 0-16,-52 27 15,-1 26-15,1-26 16,-27-1-16,26 27 47,-26 27-31,0-1-1,-53-26-15,27 79 16,-27-26-1,-26 0-15,26-26 16,0-1-16,0 1 16,-26-1-16,52-26 15,27-26 32,0-1-31,0 1-16,27-1 15,-1 1-15,80-54 16,-27 54-16,-26-27 16,0 27-16,-27-1 15,1 1-15,26 26 16,-27 0-16,1 0 47,-27 26-16,0 1-31,0 25 16,-27 1-16,1-26 15,-27 26-15,53-27 16,-27 27 0,27-106 46,27 53-46,-1-26-16,27-1 15,0 1-15,0-1 16,-26 27-16,26 0 16,-53-26-16,26 26 15,-26 26 48,0 27-48,0-26-15,-53-1 16,27 27-16,-27-26 16,26-1-16,-26 1 15,27-1-15,-1 0 16,-26 1-16,27 26 15,0-53 48,26-53-32,0 26-15,52 1-16,1-27 15,0 27-15,0-27 16,-53 0-16,27 53 16,-1-27-16,-26 54 109,-26-1-93,-1 27-1,1-26-15,-1 26 16,1-27-16,-1 27 16,1-53-16,-1 53 15,27-27-15,-26-26 63,26-26-48,0-1-15,53 27 16,26-79-16,27 0 16,-26 26-1,-28 0-15,28 53 16,-27-53-16,-27 26 15,1 27-15,-1-26 16,1 26 0,-1 0-1,0 0 17,1 0-17,-27 53 16,-27-53-31,27 53 16,-52-27-16,25 1 16,1-1-1,-1 1-15,1-1 16,-27 1-16,26-27 16,1 0-16,-1 26 15,27-52 48,0-1-63,0 1 15,0-1 1,0-26-16,0 0 16,27 0-1,-1 0-15,1 1 16,-1 25-16,27 1 15,-53-1-15,-53 27 63,27 27-63,-27 26 16,0-27-16,-26 0 15,26 54-15,0-54 16,0 1-16,-27 26 15,1-27-15,0 1 16,26-27-16,26 0 16,27-53 15,0 26-15,0 1-1,0-1-15,0-26 16,80 27-1,-27-1-15,0 1 16,-27 26-16,53-53 16,27 27-16,-53 26 15,27-27-15,-1 1 16,-26 26-16,0 0 16,-27 0-16,1 0 15,-1 0 1,-26 26 15,0 1-31,0-1 16,0 1-16,0 25 15,-26-52-15,-1 53 16,1 0-16,-1-53 16,27 27-16,-53-1 15,27-26-15,-1 0 16,54-26 46,26-1-46,0-26 0,26 0-16,27 1 15,-27-28-15,1 54 16,-54-1-16,1 1 15,-27 79 48,-27-27-47,-26 1-16,0 52 15,-53-26-15,1 0 16,52 0-16,0 0 15,0 0-15,26-27 16,-25 1 0,52-54 15,52 1-15,-52-1-1,53-26-15,0 27 16,53-54-16,-27 54 15,-26-27-15,0 27 16,0-27-16,27 26 16,-54 1-1,1-1-15,-1 27 16,-26 27 46,0 26-46,0-27-16,-26 27 16,-1-27-16,1 27 15,-27 0-15,26-26 16,27 26-16,-26-53 47,26-27-32,0 1 1,53 26 0,-27-27-16,27-26 15,0 53-15,-27-79 16,27 53-16,-26 26 16,-1-27-16,1 1 15,-1 26-15,-52 26 78,26 1-78,-27-27 16,1 52-16,-1 1 16,-26-26-16,27 26 15,-27-27-15,53 1 16,-26-1-16,26-79 62,53 27-46,-27-1 0,53 1-16,-26-54 15,27 54-15,25-53 16,-25 26-16,-27 53 15,0-27-15,0 27 16,-53 27 15,-27-1-15,1 1 0,-1-1-1,1 27-15,-27 0 16,0 0-16,0-27 15,27 1-15,-1-27 16,1 0 31,26-27-47,0 1 16,53-1-16,-27 1 15,-26-1 1,26 1-16,1 26 15,26-26-15,-80 26 79,1 0-64,-1 26-15,-25 0 16,-1 1-16,0 26 15,26-53-15,1 0 16,-27 0-16,0 0 16,27 0-1,26-27 17,0 1-17,0-1-15,0 1 16,26-53-16,27 52 15,-27 1-15,27-1 16,0 1-16,-26 26 16,-1 0 31,-26 26-32,-26 1 1,-1-1-1,1 1 1,-1 26-16,-26-27 16,27-26-16,-1 26 15,1-26 32,26-26-31,0 0-1,26-1-15,1 27 16,-1-53-16,54 27 16,-27-1-16,0 27 15,-1 0-15,-25-26 16,26-1-16,-53 54 62,-53-1-62,26-26 16,-25 27-16,-28 26 16,27-27-16,0-26 15,-26 27-15,0-1 16,-27 0 0,26-26-16,-25 0 15,25 0-15,-79 0 16,54 0-16,25-26 15,1 0-15,52-1 16,27 1 0,0-1-1,27 27-15,26 0 16,0-26-16,26-1 16,-26 27-16,26-26 15,1 26-15,-1 0 16,27 0-16,0 0 15,53 0-15,26 0 16,-53 0-16,0 26 16,-26-26-16,-53 27 15,26-27-15,1 0 16,-54 0-16,1 0 31,-27 26 0,0 1-15,-53-27-16,26 26 16,1 1-1,-53-1-15,26 27 16,0-27-16,-27 27 16,-52-26-16,53-27 15,26 26-15,26-26 16,1 0 15,26-26-31,0-1 16,26-26-1,54 27-15,-27-1 16,79-25-16,0 25 16,0-26-16,-26 53 15,-26-26-15,-1 26 16,-26 0-16,0 0 15,-53 26 1,0 27 0,-53-26-1,0-1 1,0 0 0,0 1-16,0-27 15,0 53 1,0-53-16,1 0 15,25 26-15,1 1 16,79-54 47,26-26-48,27 27-15,52-27 16,-52 27-16,27-1 15,-54 27-15,0-26 16,-26 26-16,-26 0 16,26 0-1,-53 26 1,-53-26 0,0 27-1,0-1-15,0-26 16,-53 0-16,27 26 15,-27 1-15,53-1 16,27-26-16,-27 0 16,53 27-16,-27-27 47,27-27-32,53 1 1,-53-1-16,79 27 15,1-26-15,26-27 16,-27 53-16,27-26 16,-27-1-16,-52 27 15,26 0-15,-27 0 16,-52 27 31,-1-27-47,-26 26 15,27 1-15,-27 25 16,-53 1-16,27-26 16,26 26-16,0-27 15,0 1-15,53-1 16,-27-26 0,54 0-1,-27-79-15,79 52 16,1 1-16,-1-27 15,27-26-15,0 26 16,-53 53-16,26 0 16,53-27-16,-79 27 15,-26 0 1,26 0-16,-27 0 16,27 0-16,-53 53 62,-26-26-62,-27-1 16,0 0-16,0 1 15,-27 26-15,27 0 16,27-27-16,0-26 16,26-26 30,0-1-30,0 1-16,0-1 16,52 1-16,1-1 15,0 1-15,27 26 16,-27-26-16,26-1 16,-53 27-16,1 0 15,-27 27 48,0-1-48,-53-26-15,27 53 16,-54-27-16,1 1 16,-1-1-16,54 27 15,-1-26-15,1-27 16,79-27 46,26-26-46,54 27-16,-28 26 16,-25-27-16,-27 1 15,0-1-15,0 27 16,-27 0-16,27 0 15,-80 0 32,1 0-47,-27 27 16,0-27-16,-26 79 16,-27-52-1,80-1-15,-1 27 16,-26-53-16,80-26 78,26 26-78,-1-53 16,1 26-16,-26 27 15,52-26-15,1 26 16,-28-27-16,-25 27 15,-1 0-15,1 0 63,-54 0-47,1 27-16,-1-1 15,1 1-15,-27-27 16,0 53-16,0-27 15,0 27-15,27-53 16,-1 0 31,27-26-31,27-1-1,52-26-15,1 0 16,-1 0-16,53 0 15,-79 53-15,0 0 16,0-26-16,-26 26 16,-1 0 31,-26 26-32,0 1 1,0-1-16,-53 1 15,53 26-15,-53-27 16,0 1-16,0 52 16,-26-26-16,79-79 62,26 26-62,-26-27 16,53-26-1,27 27-15,-27-27 16,0 26-16,-1 1 16,1-1-16,0 27 15,-26 0 17,-27 53-1,-27-53-31,27 27 15,-26-27-15,-1 26 16,1 1-16,-27-1 16,0 1-16,0-1 15,27 1 1,26-1 15,26-26-15,54 0-1,25-26-15,-25-27 16,26 53-16,-1-53 16,1 26-16,-26 27 15,25-26-15,-52 26 16,0 0 0,-79 0 46,-1 0-46,1 26-1,-27-26 1,0 27-16,53-1 16,-26-26 15,26-26-16,0-1 1,0 1-16,0-27 16,53 26-16,-53-26 15,52 27-15,-52 0 16,0-1-16,27 27 16,-27-53 30,-27 53-30,-25 27 0,-1 26-16,0-27 15,-80 0-15,54 27 16,0-53-16,26 27 16,79-54 46,1 27-46,-1 0-16,27-26 15,26-27-15,-52 27 16,52-27-16,-26 53 16,0-27-16,0 27 15,0 0-15,0-26 16,-80 26 46,27 26-62,-53 1 16,-26 26-16,26-1 16,0-52-16,0 53 15,27-53-15,-1 27 16,1-27 15,26-27-31,0 1 16,0-27-16,26 0 15,27 27-15,-26-54 16,26 27-16,-27 27 16,27-1-16,-53 1 15,27 26 32,-27 26-31,-53 1-1,0-1-15,0 27 16,-27-26-16,27 26 16,-26-53-16,26 0 15,27 26-15,-1-26 78,1 0-62,-1 0 0,-26 0-16,27 0 15,0 0 235,-1 0-234,1 0-1,-27 0 1,26-26 0,-26 26-1,27 0 1,-1 0-16,-26 0 16,1 0-16,25 0 15,1 0-15,-1 0 16,-26 0-16,27 0 15,-27 0-15,-26 0 16,52 0-16,-26 0 16,27 0-16,-1 0 15,1 0 1,-27 0-16,26 0 16,-26 0-16,27 0 15,-27 0-15,27 0 16,-1 0-16,1 0 156,-1 0-156,1 0 16,-27 0-1,26 0 1,-25 0-16,25 0 16,1 0-1,-1 0 16,-26 0 1,27-27-17,-1 1 17,-26 26-17,27 0 1,-1 0-16,1 0 15,0 0-15,-27 0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44:07.25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FC53DB-658C-4896-810B-5291F720B999}" emma:medium="tactile" emma:mode="ink">
          <msink:context xmlns:msink="http://schemas.microsoft.com/ink/2010/main" type="inkDrawing" rotatedBoundingBox="1576,6583 3066,8951 1885,9695 395,7327" shapeName="None"/>
        </emma:interpretation>
      </emma:emma>
    </inkml:annotationXML>
    <inkml:trace contextRef="#ctx0" brushRef="#br0">265 141 0,'26'0'47,"-26"-26"-47,26 26 16,1 0-16,-1-27 15,1 27 1,-1 0 0,1 0-1,-1 0 16,-52 0 32,26 27-47,-27-1-16,-26-26 15,27 53 1,-1-53-16,-25 26 15,25 1-15,1-27 32,52 0 61,-26-27-93,53 27 16,-27-26-16,1-1 16,26 1-16,-27-27 15,54 27-15,-54 26 16,-26-27 78,-79 27-63,52 0-31,-52 0 16,0 53-16,26-53 15,26 79-15,-26-52 16,0-1-16,0 1 15,27-1-15,105-26 94,-26 0-78,0-53-16,27 53 15,-1 0-15,-26-79 16,26 79-16,1-26 16,-54 26-16,27-27 15,-27 27-15,1-26 16,-54 26 46,1 0-46,0 0-16,26 26 16,-27 1-16,1-27 15,26 26 1,-27 0-16,1-26 16,26 53-16,0 27 15,0-27-15,-27-27 16,1 27-16,26-26 15,-27-1-15,1 0 16,26 1-16,0-1 16,26-26 109,1-26-110,-1-1-15,54 1 16,-54 0-16,27-27 16,26 0-1,-52 26-15,-1 1 16,54 26-16,-80-27 15,26 27-15,1 0 16,-1 0 0,0-26-1,-26 79 48,-26-27-63,0 1 15,-1 26-15,-26 26 16,27 0-16,-27-26 16,0 27-16,26-54 15,1 1-15,0-1 16,26 0-16,52-26 94,-25-52-79,52-28-15,1 27 16,52 0-16,-79 0 16,0 1-16,0 25 15,53-52-15,-54 52 16,-25 1-16,-1-1 15,1 27-15,-1-26 32,-79 26 15,-26 79-47,26-26 15,27-26-15,-54-1 16,27 53-16,27-26 15,-27-26-15,26 26 16,-25-53-16,25 26 16,27-52 62,0-1-63,27 1-15,25-27 16,1-53-16,-26 53 16,52-26-16,-52-1 15,79 1-15,-80 53 16,0-1-16,1 1 16,-1-27-16,-26 26 15,0 54 79,-53 26-78,27 0-16,0-1 15,-1 28-15,-26 26 16,-26-27-16,52-26 15,1-27-15,-1 1 16,27 26-16,27-53 94,-1 0-79,-26-27-15,106-52 16,-26 0-16,-1 26 16,-53 26-16,27 1 15,0-27-15,-26 53 16,-1-27 0,-52 80 46,-1 0-62,-26 0 16,27 0-16,-27 0 15,-26 79-15,-27 1 16,0-28-16,26 28 16,1 25-16,26-25 15,-26-80-15,52-27 16,1 53-16,26-105 78,0-27-78,53-26 16,0 26-16,26 0 15,-26-53-15,53 27 16,-27 26-16,1 0 15,-1 0-15,-53 0 16,27 0 0,-26 27-16,-1-1 15,-26 54 48,-26 26-48,-54 52-15,28 1 16,-1-26-16,-27 52 16,1 0-16,26-79 15,-26 26-15,79 1 16,-27-1-16,27-26 16,0-26-16,0-54 78,53-52-78,0-27 15,53 27-15,0 26 16,-1-27-16,81-52 16,-1-80-16,-106 133 15,-26 26-15,-26 27 16,-1-1 15,-26 54 16,-53 25-47,0 54 16,-26 0-16,-1 26 15,1 1-15,-27 25 16,53-78-16,0-1 15,1 54-15,25-81 16,27 1-16,0 0 16,0-26-16,0-80 62,27 53-46,-1-53-16,53-26 15,1-1-15,-27 1 16,52-1-16,-25 27 16,-27 1-16,-53-28 15,53 54-15,-53-1 16,26 27 31,-26 27-32,-26-1 1,-27 54-16,26-28 16,-26 28-16,0 52 15,1-52-15,-1-1 16,53-53-16,-27 1 16,27 26-16,0-80 78,53-52-63,26 0-15,-26-27 16,-26 26-16,52 27 16,-26-26-16,-26 26 15,26 27-15,-27-54 16,27 54-16,-53-1 15,0 54 32,0 26-31,-53 26 0,0 27-16,0-27 15,-26 54-15,26-54 16,0 53-16,26-79 15,1-26-15,0 26 16,26-27-16,0-52 63,0-1-48,0 1-15,26-27 16,53-27-16,-26 1 15,0-27-15,0 53 16,0 0-16,26 0 16,-52 27-16,-1-1 15,27 27-15,-53 53 94,0 27-94,-53-1 16,27 27-16,-27 0 15,0-27-15,27-26 16,-54 53-16,54-80 16,-27 27-16,53 0 15,0-79 63,26-27-78,-26-27 16,80 1-16,26 0 16,-80-54-16,53 81 15,1-54-15,-27 53 16,0 0-16,-27 26 15,0 1-15,1 26 63,-80 79-32,27-26-31,-54 53 16,27-27-16,0 1 15,0-1-15,-26-26 16,53 0-16,-1 0 16,1 0-16,26-27 15,0 1-15,0-54 110,26-26-110,1 27 15,-1-27-15,1 0 16,-1-26-16,27 26 16,0 26-16,-27-26 15,1 27 1,-80 79 78,0 0-94,-26 53 15,26-27-15,0 53 16,-27-52-16,1 26 15,26-27-15,0-26 16,0 26-16,27-52 16,26-1-16,-27-26 62,27-26-46,0-27-1,0 0-15,27 0 16,-27 26-16,53-25 16,-53 25-16,53-26 15,-27 0-15,0 0 16,27 27-16,-53-27 16,0 26-1,0 54 79,0-1-78,-26 1-1,-1 26-15,-25-53 31,25 26-31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46:45.34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0D16D2-7AA1-4685-967E-465702EDD55B}" emma:medium="tactile" emma:mode="ink">
          <msink:context xmlns:msink="http://schemas.microsoft.com/ink/2010/main" type="writingRegion" rotatedBoundingBox="2358,6587 2137,12062 765,12006 986,6531"/>
        </emma:interpretation>
      </emma:emma>
    </inkml:annotationXML>
    <inkml:traceGroup>
      <inkml:annotationXML>
        <emma:emma xmlns:emma="http://www.w3.org/2003/04/emma" version="1.0">
          <emma:interpretation id="{93B06D8B-F01D-45EE-B778-CA4656E177AE}" emma:medium="tactile" emma:mode="ink">
            <msink:context xmlns:msink="http://schemas.microsoft.com/ink/2010/main" type="paragraph" rotatedBoundingBox="2358,6587 2137,12062 765,12006 986,6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32C8F9-F65A-45ED-803E-FC75B0C2D2CE}" emma:medium="tactile" emma:mode="ink">
              <msink:context xmlns:msink="http://schemas.microsoft.com/ink/2010/main" type="line" rotatedBoundingBox="2358,6587 2137,12062 765,12006 986,6531"/>
            </emma:interpretation>
          </emma:emma>
        </inkml:annotationXML>
        <inkml:traceGroup>
          <inkml:annotationXML>
            <emma:emma xmlns:emma="http://www.w3.org/2003/04/emma" version="1.0">
              <emma:interpretation id="{1919F771-BB3E-4BA7-A001-861B8D7EACE8}" emma:medium="tactile" emma:mode="ink">
                <msink:context xmlns:msink="http://schemas.microsoft.com/ink/2010/main" type="inkWord" rotatedBoundingBox="2358,6587 2256,9097 884,9042 986,6531"/>
              </emma:interpretation>
            </emma:emma>
          </inkml:annotationXML>
          <inkml:trace contextRef="#ctx0" brushRef="#br0">11 715 0,'0'26'125,"0"1"-110,0-1-15,0 27 16,0-26-16,0 26 15,0-1-15,0 1 16,0 0-16,27 0 16,-1-26-16,-26 26 15,53-53 63,-53-27-78,27 1 16,-1-1-16,27-26 16,-53-26-16,27 26 15,26 0-15,-53 27 16,26-27-16,0 53 16,-26-53-16,27 53 15,-27-27 1,0-26-16,0 133 125,0-1-110,-27 1-15,1 52 16,0 0-16,26-53 16,-27 1-16,1-27 15,26-27-15,0-79 78,0 27-62,0-27-16,53-26 16,-27 26-16,53-27 15,1-26 1,-80 27-16,53 26 16,-27 0-16,1 0 15,-1 0-15,-26 27 16,0-1-1,0 54 64,0-1-64,-26 80-15,-1 0 16,1-27-16,-54 27 15,27-26-15,27-27 16,-1-1-16,27 1 16,-26-26-16,26 26 15,0-80 32,0 1-31,0-54-16,0 1 15,0 26-15,26-26 16,1-1 0,-1 1-16,1-27 15,-27 0-15,26 53 16,27 1-16,-53 25 16,0-26-16,0 27 15,0-1-15,0 1 94,-26 26-94,26 26 16,-53 1-16,53 52 15,-53-26-15,26 0 16,-25 0-16,25 26 15,1-26-15,-27-26 16,53-1-16,0 1 16,-27-1-16,27-52 93,27-1-77,-1 1-16,-26-27 16,27 0-16,26 0 15,-27 0-15,0 0 16,1-26-16,-1 26 16,-26 26-16,27-26 15,-27 27-15,0-1 16,0 1-16,0-27 15,0 27 17,0-1-17,-27 27 32,-26 0-31,53 27-1,-52 26-15,25-1 16,1-25-16,-1-1 16,1 27-16,-1-26 15,1-1 1,26 1-16,-27-1 16,1 1-16,26-54 125,0 1-110,0-1-15,0 1 16,0-54-16,26 54 15,-26-1-15,0-25 16,27-1-16,-27 26 16,0 1-16,0-1 15,0 1 1,0-1 46,-27 54-15,1-1-47,26 27 16,-27 0 0,27 0-1,0 0-15,0-27 16,-26 1-16,26 26 15,0-27-15,26-26 47,1 0-31,-1 0-16,1 0 16,-1 0-16,27-26 15,0-1-15,26-26 16,1 0-16,52-26 15,-79 26-15,0 27 16,0-27-16,26 0 16,-52 0-16,26 53 15,0-27-15,-53 54 78,0 26-62,-27 26-16,-26-26 16,0-26-16,27 26 15,-27 26-15,0-26 16,0-27-16,27 54 16,-27-54-16,26-26 15,27 27-15,-53-27 16,27 0 15,26-27 16,0 1-31,0-1-1,0-52-15,0 52 16,26 1-16,27-53 15,-26 52-15,-1-26 16,27 0-16,-53 0 16,53 27-1,-27-1-15,1 27 16,26-26-16,-27-1 16,-52 80 62,-1-26-78,-26 26 15,27 0-15,-1-27 16,1 27-16,-27-26 16,27-1-16,-27 0 15,26-26-15,27-26 110,27 26-110,26-26 15</inkml:trace>
          <inkml:trace contextRef="#ctx0" brushRef="#br0" timeOffset="3701.2513">-385 688 0,'26'27'94,"-26"-1"-79,-26-26 17,26 27-32,-27-27 15,1 0-15,-1 26 16,27 1 62,27-27-62,-1 0-16,1 0 15,-1-27-15,27 27 16,0 0-16,0 0 15,0 0 1,-27 0-16,1 0 16,52 0-16,-53 0 15,-52 0 63,0 0-46,-1 0-32,1 0 15,-1 0-15,27 27 16,-26-27-16,52 0 141,1 0-126,52-27-15,-53 27 16,1-26-16,26 26 15,-27 0-15,-79 0 110,0 53-95,27-53 1,-27 53-16,27-53 16,-1 26-16,1 1 15,52-27 63,27-27-62,-26 27-16,-1-53 16,27 53-16,-27 0 15,1 0-15,26-26 16,-27 26-16,-52 0 78,-1 0-62,1 0-1,-1 0-15,27 26 16,-53-26 0,27 0-1,0 0 1,-1 0 109,27 27-110,0-1 1,0 1-16,-26 25 16,-1-25-16,27-1 15,0 27-15,-26-26 16,-27 26 0,53 26-16,-53-53 15,0 27-15,53 0 16,-26 0-16,-1-26 15,1 26 1,26-80 78,0 1-79,26-27-15,1 53 16,-1-53-16,-26 26 16,26 1-16,1-1 15,-1-25-15,-26 78 141,0 0-125,-26 1-16,-1 26 15,1 0-15,26 0 16,0 0-16,-26-27 15,-1 27-15,27-27 16,0 1-16,0-80 78,27 53-78,-1-53 16,0 0-16,1 27 15,-1-27-15,27-27 16,-26 80-16,-1-26 16,1-1-16,-27 1 15,26 0-15,-26-1 78,-26 54-62,-1-1 0,1 53-16,-1-52 15,-26 26-15,27 26 16,-1-26-16,-25 0 16,25 0-16,-26 0 0,53-27 15</inkml:trace>
          <inkml:trace contextRef="#ctx0" brushRef="#br0" timeOffset="8352.2724">-253 1482 0,'26'0'46,"-26"27"-30,0-1 0,0 1-16,0-1 15,0 27-15,0 0 16,0 26-16,0-52 16,0-1-16,0 27 15,0 0-15,0-27 16,0 1-16,0-54 78,0 1-62,27-27-16,-27 27 15,0-1 1,53-26-16,-53 27 15,26-1-15,1-52 16,-27 26-16,0 27 16,26-1-16,-26 1 15,0-1-15,0 1 32,-26 26 30,-1 0-62,-26 26 16,53 1-16,-53-1 15,53 27 1,-26-27-16,26 1 16,-27 26-1,1-27-15,26 1 16,0 26-16,0-27 31,-26 27-31,-1-27 16,80-52 77,-27 26-77,1-53-16,52 27 16,-26-1-16,0-26 15,-26 0-15,-1 27 16,27-27-16,-53 0 16,26 27-16,1-1 15,-27 1-15,0 52 110,0 1-95,0 26-15,-27-1 16,27 1-16,-26 0 15,26 27 1,-27-1-16,1-26 16,26 0-16,-26-27 15,26-52 63,0-1-62,0-26-16,0 27 16,26 0-16,0-1 15,1-26-15,26 27 16,0-54-16,-53 27 16,0 27-16,53 26 15,-53 26 63,-27 27-78,27 0 16,-53 27-16,27-27 16,-1 52-1,-26-25-15,1-27 16,25 0-16,1-27 15,26 1-15,-27 25 16,27-78 78,0-27-94,27 27 15,26-27 1,-1-27-16,-25 27 16,-1 0-16,1 27 15,-1 0-15,1-27 16,-27 79 31,0 1-32,0-1-15,-53 0 16,-27-26-16,54 80 16,0-27-1,-1 0-15,-26 26 16,27-26-16,-1-27 16,1 1-16,26-1 15,0 1-15,0-1 16,0-52 78,0-1-94,0-52 15,26 0 1,1 26-16,-1-27 15,27 27-15,-53 0 16,0-26-16,27 26 16,-1 0-16,-26 27 15,0 52 48,0 1-48,0-1 1,0 54-16,0-54 16,-26 0-16,26 27 15,-27 27-15,27-1 16,-26 1-16,-1-28 16,27-25-16,0-1 15,0 1-15,0-54 78,0-26-62,27 1 0,-1-1-16,27-27 15,-27 27-15,1 27 16,-1-27-16,27 0 15,-53 27-15,27-27 16,-1 53-16,-26 26 94,0 1-79,0 25 1,-26 1-16,26 0 16,-53 0-16,53 0 15,-27 0-15,27 0 16,0-27 0,-26 1-1,26-54 95,0 1-95,0 0-15,26-27 16,1 0-1,-1 26-15,1-26 16,-27 27-16,26-27 16,27 53-1,-53-53-15,27 53 16,-27-26-16,0 78 78,-53 1-62,53 0-16,-80 0 15,27 0-15,0 53 16,53-80-16,-52 1 16,52 52-16,-53-79 15,53 27-15,-27-1 16,27 1-1,27-80 126,-1 0-141,27 0 16,26 0-16,-26 27 15,0-27-15,0 26 16,-26 1-16,-1-1 16,1 27-16,-27 27 93,0 26-77,0-27-16,0 27 16,0 26-16,0-52 15,0-1-15,0 1 16,0-1-16,-27 27 15,27-26-15,0-54 94,0-26-78,27 0-1,25 0-15,-25 27 16,26-27-16,-27 0 16,1 0-16,-1 0 15,1 27-15,-27-1 47,-27 54 16,1-1-63,-1 27 15,27 0-15,-26-26 16,-1 25-16,1-25 16,-1 26-16,1-53 15,26 26-15,-26 27 16,-1-53 31,1 0-32,-1 0 1,1 0 0</inkml:trace>
        </inkml:traceGroup>
        <inkml:traceGroup>
          <inkml:annotationXML>
            <emma:emma xmlns:emma="http://www.w3.org/2003/04/emma" version="1.0">
              <emma:interpretation id="{BF2FD861-0AEC-4954-9C7E-7FDEC369690B}" emma:medium="tactile" emma:mode="ink">
                <msink:context xmlns:msink="http://schemas.microsoft.com/ink/2010/main" type="inkWord" rotatedBoundingBox="1912,10391 1845,12050 894,12012 961,10353"/>
              </emma:interpretation>
            </emma:emma>
          </inkml:annotationXML>
          <inkml:trace contextRef="#ctx0" brushRef="#br0" timeOffset="19393.4341">-15 5266 0,'-53'0'78,"0"0"-62,-53 26-16,-26-26 15,79 27-15,27-27 16,-1 0-16,-26 0 109,106 0-77,-53-27-17,27 27-15,26 0 16,-53-26-16,26 26 16,27 0-16,-27-27 15,1 27-15,26 0 16,-27 0-16,1 0 31,-1-26-15,1 26 124,-27 26-108,26-26 61,1 0-93,25 0 16,1-53 0,0 27-16,0-1 15,0 27-15,0-26 16,-26 26 46,-27 26-15,-27 1-31,1-27-16,-1 26 15,-26 1-15,27-1 16,-27 1 0,0-27-16,53 26 15,-53-26-15,0 0 16,27 0 171,-27 0-140,26 27-31,27-1 0,0 1-1,53-27 63,0 0-62,0 0-16,26 0 16,-26 0-16,27-27 15,-1 1-15,-26-1 16,-27 27-16,27-26 15,-26 26-15,-27 26 94,-27 27-78,1-53-1,26 27-15,-27-27 16,1 0-16,0 26 16,-27 0-16,26-26 15,1 27-15,-1-27 16,1 0 0,-1 0 15,27-27 0,0 1-15,0 0-1,0-1-15,0 1 16,0-1-16,0-26 16,0 27-16,27-1 15,-27-26-15,53-26 16,-27 26-16,27 0 15,-26 0-15,-27-26 16,0 26-16,0 0 16,0 0-16,0 27 15,0-27 1,-27 53 31,1 0-47,26 26 15,-53 1-15,26 26 16,-26 0-16,27-27 16,26 0-16,-27 27 15,27-26-15,-26-1 16,26 27-16,-27-26 16,27-1-1,0 27-15,-26-53 16,26 26-16,0 1 15,0-1 1,0 1 15,0-1-15,0 1 0,0 26 93,0-27-78,0 1 16,26 52-47,1-79 78,-27-26-62,0-27-16,0 0 15,26-27 1,1 27-16,-27-26 16,0 0-16,0-1 15,0-52-15,0 26 16,0 27-16,0-27 16,0 27-16,0-1 15,0 1-15,-53-1 16,26 1-16,1 26 15,26-26-15,0-1 16,0 54-16,0-1 16,0 1-16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47:01.17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E4F7E5-720F-4D27-A1D1-9D24DC4F97F9}" emma:medium="tactile" emma:mode="ink">
          <msink:context xmlns:msink="http://schemas.microsoft.com/ink/2010/main" type="inkDrawing" rotatedBoundingBox="882,12102 1111,8804 1823,8853 1594,12152" shapeName="None"/>
        </emma:interpretation>
      </emma:emma>
    </inkml:annotationXML>
    <inkml:trace contextRef="#ctx0" brushRef="#br0">96 0 0,'26'0'16,"-26"26"31,0 1-32,0-1-15,0 54 16,0-54-16,-26 1 16,-1 26-16,1-1 15,0 1-15,26-26 16,0-1-16,0 1 15,0-54 79,0 1-94,26-27 16,0 26-1,1 1-15,-1-53 16,1 26-16,-1 0 16,-26 26-16,27 1 15,-1-1-15,-26 54 110,0-1-95,0 1-15,0 26 16,0 0 0,0 0-16,0-1 15,0 1-15,-26 0 16,-1 0-16,27-26 15,0-80 79,27 26-94,26 1 16,-27-27-16,53 0 15,-26 27-15,-26-27 16,52 26-16,-52-26 16,-1 27-16,1-1 15,-27 54 79,0-1-78,-53 1-16,53-1 15,-27 1-15,1 52 16,-1-53-16,27 1 16,-26-1-16,-1-26 15,27-53 95,27 27-95,-27-27-15,53 0 16,-53 27-1,26-1-15,-26 1 16,27-1-16,-54 27 63,1 0-48,26 27 1,-27-1-16,-52 1 15,52-1-15,-52 1 16,79-1-16,-26 1 16,26-54 77,0-26-93,26 27 16,27-1-16,-53 1 16,0-1-16,26 27 15,1-26 17,-1 26-1,-26 53-16,0-27 1,0 1-16,0 52 16,0-26-16,0 26 15,0 1-15,0 26 16,0-27-16,-26 0 16,-1-26-16,27-26 15,0-1-15,0 27 16,0-79 46,0-1-62,27 1 16,26-27-16,-27-27 16,27 28-16,-26-1 15,52 0-15,-52-27 16,-1 27-16,0 27 15,1-27-15,-27 106 79,0 0-64,-27 26-15,27-26 16,0 27-16,-26-28 15,-27 1-15,0 0 16,53 0-16,0 0 16,-53-53-16,27 53 15,26-79 95,0-1-110,0 1 15,0-27-15,26-27 16,1 54-16,-27-1 16,0 1-16,0-27 15,26 53-15,-26 53 78,0 0-62,0-27 0,0 54-16,-53-27 15,27 26-15,-1 0 16,1-26-16,-27 0 15,0-26-15,53 26 16,0 0-16,-53-27 16,53-52 46,0-27-46,27 0-16,-1 26 15,27-52-15,-27 26 16,1 26-16,-1-25 16,1-28-16,-1 27 15,-26 27-15,27-1 16,-1 27 46,-26 27-46,0 26 0,0-27-1,-26 27-15,26 26 16,-27-26-16,1 27 16,-1-27-16,1 0 15,-27 0-15,53-1 16,-27-25-16,1-27 94,26-27-79,0-25 1,0-1-16,0-27 15,26 54-15,1-1 16,-1 1-16,1-27 16,-1 53-16,-26-27 15,27-25 1,-27 78 31,0 27-32,0 26 1,0-26-16,0 0 16,0 27-16,0-1 15,0 0-15,-53 1 16,53-27-16,0-27 16,0 0-16,-27 1 15,1-27 48,26-53-48,0 27 1,0-27-16,26 0 16,-26 26-16,53-26 15,-26 0-15,-1 27 16,1 0-1,-27-1 1,0 54 47,0-1-48,0 27 1,0 26-16,-27 1 15,1-27-15,-27-27 16,53 0-16,-53 1 16,53-1 46,-27-26-46,27-26-16,0-1 15,0 1-15,0 0 16,0-1-16,0 1 16,0-1-16,0-26 15,27 0-15,-1 0 16,-26 27 0,27 26 30,-27 26-14,0 27-17,0-26-15,0 26 16,0 53-16,-27-27 16,27-26-16,-26 26 15,-1 1-15,1-54 16,26 27-16,0 0 15,0-27-15,0 1 16,0-1-16,26-26 94,1-26-79,-1-1 1,1 1-16,26-1 16,-53-25-1,26 52-15,-26-27 16,0 54 125,0-1-141,0 0 15,0 27-15,0 0 16,-53-26-1,27-1-15,-1 27 16,1-26-16,-1 25 16,1-52 77,26-26-77,0-27 0,26 27-1,1 26 32,-27 26-16,0 1-15,0-1-16,26 53 16,-26-26-1,0 0-15,27 27 16,-1 25-16,-26-25 16,0-27-16,0-27 15,0 1-15,0 26 16,0-27-16,0 0 15,0 1 1,0-1 0,0 1 77,0-54-46,0-26-47,-26 1 16,26-1 0,-27 26-16,27 1 15,-26-27-15,26-27 16,0 54-16,0 0 15,0-1 1,-27 27 31,1 27-16,26-1-31,-26 0 16,-1 27-16,1 27 15,-1-27-15,1 0 16,26-1-16,-27 1 16,1-53-1,26 53-15,0-26 16,0 26-16,0-80 125,0 1-109,0-1-1,0-26 1,0-26-16,0 53 15,0-27-15,26 0 16,-26 0-16,0 0 16,0 0-16,0 0 15,0 27-15,0 52 94,0 1-94,0-1 16,0 0-16,0 80 15,0 27-15,-26-54 16,-1-26-16,27 0 16,-53 26-16,53 1 15,-26-28-15,26 1 16,0-26-16,-26-1 78,26-52-31,0-1-32,0 1-15,0-27 16,0 27-16,0-1 16,26-26-16,-26 0 15,0 27 1,26-1 0,-26-26-16,0 27 15,0-1-15,0 1 16,0 0-16,0-1 15,0 1 1,0-1 0,0 54 62,0-1-63,0 27-15,0 0 16,0 0-16,0 0 16,0 0-16,0 0 15,0-27-15,0 1 16,0-1-16,0 0 16,27-26 93,-1-26-109,1 0 16,-27-1-1,26 1-15,27-1 16,0 1-16,0-1 15,-27 1-15,-26-1 63,0 54 109,0-1-172,-26-26 62,-27 0-46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48:22.41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97FB1C-D917-4BE2-8134-27D18F780AFE}" emma:medium="tactile" emma:mode="ink">
          <msink:context xmlns:msink="http://schemas.microsoft.com/ink/2010/main" type="writingRegion" rotatedBoundingBox="3892,17549 11509,17594 11504,18478 3887,18433"/>
        </emma:interpretation>
      </emma:emma>
    </inkml:annotationXML>
    <inkml:traceGroup>
      <inkml:annotationXML>
        <emma:emma xmlns:emma="http://www.w3.org/2003/04/emma" version="1.0">
          <emma:interpretation id="{3F1C8E1D-9EFD-4282-89AA-8EE0705308A8}" emma:medium="tactile" emma:mode="ink">
            <msink:context xmlns:msink="http://schemas.microsoft.com/ink/2010/main" type="paragraph" rotatedBoundingBox="3892,17549 11509,17594 11504,18478 3887,18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0CDD9D-C6FA-4E38-AEE7-0AC5719F5C64}" emma:medium="tactile" emma:mode="ink">
              <msink:context xmlns:msink="http://schemas.microsoft.com/ink/2010/main" type="line" rotatedBoundingBox="3892,17549 11509,17594 11504,18478 3887,18433"/>
            </emma:interpretation>
          </emma:emma>
        </inkml:annotationXML>
        <inkml:traceGroup>
          <inkml:annotationXML>
            <emma:emma xmlns:emma="http://www.w3.org/2003/04/emma" version="1.0">
              <emma:interpretation id="{ED533E15-45D0-419A-A505-C561CE5903A7}" emma:medium="tactile" emma:mode="ink">
                <msink:context xmlns:msink="http://schemas.microsoft.com/ink/2010/main" type="inkWord" rotatedBoundingBox="3892,17549 11509,17594 11504,18478 3887,18433"/>
              </emma:interpretation>
            </emma:emma>
          </inkml:annotationXML>
          <inkml:trace contextRef="#ctx0" brushRef="#br0">57 210 0,'-26'-26'62,"0"26"-62,26 26 16,0 1-16,0 26 16,0 26-1,0-26-15,0-27 16,0 27 109,26-53-109,0-26-1,54-1-15,-27 1 16,0-27-1,0 0-15,-27 53 16,1-53-16,25 53 16,-52-26-16,53 26 15,-53-27 1,27 27 31,-27 27-32,-53-1 1,26 27-16,-52 0 16,-27 0-16,53 0 15,0 0-15,0-53 16,1 53-16,25-53 94,80-27-79,0-26-15,0 53 16,0-79 0,26 53-16,1-27 15,-28 0-15,1 26 16,0 1-16,-53-1 47,0 54-32,-26 26 1,-27 0-16,-26 0 16,26-1-16,0-25 15,-27 26-15,54 26 16,-1-52-16,1-27 15,-1 26-15,54-26 79,26 0-64,-27-26 1,54-1-16,-27-26 15,0 53-15,-1-79 16,28 79-16,-54-27 16,27-25-1,0 52-15,-53-27 47,-26 27-31,-27 27-1,26-1-15,-52 27 16,0 0-16,-1 26 16,27-52-16,0-1 15,0 27-15,53-26 63,27-27-48,-1 0-15,27 0 16,53-53-16,53 26 16,0-26-16,-27 27 15,27-27-15,-27 0 16,-26-26-16,-27 26 16,-52 0-16,-1 26 15,-52 27 48,-1 27-48,1 26-15,-54-27 16,1 27-16,-27 26 16,53-52-16,-26 52 15,-54-26-15,81-53 16,-1 53-16,0-53 15,26 27-15,27-54 63,0 1-47,0-1-16,27-26 15,26-26-15,26-27 16,-53 80-16,54-1 15,-1 1-15,-52-1 16,-1 1-16,1-1 16,-1 1-16,-52 52 78,-1-26-63,1 0-15,-54 27 16,27-1-16,0 1 16,1-1-16,-1 1 15,26-27-15,1 0 16,-1 26-16,80-26 62,-26-26-62,26-1 16,-1-26-16,54 27 16,-26-27-16,-27 26 15,0 27-15,-80 0 47,1 0-31,-27 0-16,0 27 15,0-1-15,-27 1 16,28 26 0,-28 0-16,1-27 15,-27 0-15,53-26 16,27 0-16,-1 0 16,27-26 46,0 0-46,27-27-16,-1 26 15,1 1-15,25-27 16,1 53-16,0-27 16,-26 1-16,26 26 15,-27 0-15,53-27 16,-52 1-16,-1 26 15,27 0-15,0 0 16,-26 26-16,-1 1 16,27-27-16,-26 26 15,-1 1-15,-26-1 16,0 27-16,0-26 16,0-1-16,0 1 15,0 25 1,26-78 62,80 26-78,0-79 16,0-1-16,0 27 15,0 0-15,-27 1 16,-26-1-16,0 26 15,-27 27 1,-26-26-16,-53 26 31,53 26-31,-26 1 16,-1 26-16,1-27 16,0 27-16,-1 0 15,-26 0-15,53-27 16,-79 1-16,26-1 15,26-26-15,1 27 16,-1-1-16,1-26 16,0 0-1,-1 0-15,1 0 16,-1 0-16,1 0 16,-1 0-16,-26 0 15,53-26-15,-26 26 16,-1 0-16,1 0 15,0 0-15,-1 0 16,1 0 0,-1 0-16</inkml:trace>
          <inkml:trace contextRef="#ctx0" brushRef="#br0" timeOffset="9970.4293">1354 660 0,'-53'0'79,"53"27"-64,-26-1-15,-1 1 16,1-1-16,-1 27 15,1 0-15,26-106 110,53 0-95,0 0-15,-1 0 16,-25 0-16,26 0 16,-27 27-16,1-27 15,-27 26-15,0 1 32,-53 26 30,0 0-46,0 26-16,0 27 15,-26-26-15,52 26 16,1-27-16,-27 27 16,26-53-16,1 27 15,26-54 110,53 1-125,0-54 16,26 54-16,1-27 15,-54 26-15,27 1 16,-27 26-16,-79 53 109,27-27-109,-27 27 16,0 0-16,27 0 16,-1-26-16,54-27 47,52 0-32,0-27 1,80-52-16,-26 26 15,-54-53-15,53 27 16,-52 52 0,52-52-16,-79 26 15,-27 0-15,1 53 16,-54 0 31,1 26-32,-1-26-15,1 53 16,-27 0-16,0-26 16,-53 52-16,53-26 15,0 0-15,27 0 16,26-27-16,-27 1 16,54-27 30,-1-27-46,54-26 16,26 0-16,-1 1 16,-52-28-16,53 27 15,-79 0-15,-1-26 16,-26 53-16,0-1 78,0 54-62,-26 25-1,-27 1-15,0-26 16,53 52-16,-80 1 16,54-54-16,-1 27 15,1 0-15,52-53 63,1-27-63,-27 1 15,106-27-15,-53 27 16,0-54-16,0 80 16,-1-53-16,-25 53 15,-1-26-15,1 26 63,-27 26-48,-27 1 1,1 26 0,-1 0-16,-25 26 15,-28 0-15,54-26 16,26-26-16,26-54 62,54 1-46,-28-27-16,28 0 16,-1 0-16,-26 0 15,-26 0-15,25 27 16,-25-1-16,-27-26 15,0 80 48,0-1-47,-27 27-16,-25-26 15,25 52-15,1-26 16,-27 0-16,53-27 15,26-26 48,1 0-47,26-26-16,26-27 15,-26 26-15,0-25 16,0 25-16,0-26 15,-53 80 48,-27-1-47,1 27-16,-1 0 15,-26-27-15,27 54 16,-27-54-16,53 27 15,53-53 17,-27 0-17,27 0-15,27-53 16,-1 0-16,-26-53 16,-27 54-16,27 52 15,-26-53 1,-1 53-16,-52 26 94,-1 27-79,1 0-15,-1-27 16,1 1-16,26-1 15,-27 1-15,80-27 79,0-53-79,0 0 15,0 26-15,0-25 16,0-1-16,0 0 15,-53 26-15,26 27 16,-26-53 15,0 106-15,-26-26 0,26-1-16,0 1 15,-27 26-15,1 26 16,-1-26-16,1-27 15,0 1-15,26 26 63,26-53-47,27-53-16,0 26 15,0-26-15,0 0 16,-53 27-16,53 0 15,-53 52 64,0 27-64,-27-27-15,27 27 16,-53-26-16,53-1 15,-53 1-15,53-1 63,27-26-63,-27-26 16,53-1-16,-27-26 15,27-26-15,-26 52 16,25 1-1,1-27-15,0 0 16,0 0-16,-53 106 63,0-26-48,-53 26-15,53-1 16,-53 28-16,27-27 15,-27 0-15,27 0 16,-1-27-16,54-79 78,-1 27-62,0-27-16,1 26 15,-1-26-15,-26 27 16,27-1-16,-27 80 125,0 0-125,-27 0 16,1-26-16,-1 52 15,27-52-15,0-54 63,27 27-48,-1-26-15,27-1 16,-26 1-16,26-1 16,-27-26-16,53 27 15,-52 26-15,-27 26 78,0 1-62,0-1 0,-27 1-1,1 26-15,0-27 16,26 1-16,-27-27 16,54-27 46,-27 1-62,26-1 16,0-26-1,1 27-15,-1-1 16,-26 1 0,53 26 15,-53-27-16,-26 27 64,-1 0-64,27 27 1,-53-1-16,80-52 62,-27-1-46,53 1-16,-53-27 16,53 0-16,-53 0 15,79 0-15,-79 27 16,27-1-16,-27 54 62,0 26-46,-53-27 0,53 27-16,0 53 15,0-53-15,-27-27 16,1 1-16,26-1 94,26-79-79,27 27-15,27-27 16,-28 26-16,1-25 15,0 25-15,27-26 16,-27 27-16,-27 26 16,0-27-16,-26 80 47,-26 0-32,26-26-15,-26 25 16,26 1-16,-27 0 15,-26-26-15,0 26 16,0-27-16,53 27 16,0-79 46,27 26-62,26-27 16,-53 1-16,53-1 15,0-26-15,-53 27 16,52-1-16,-52-26 16,53 53-16,-53-26 62,-26 52-46,-1 1-1,1-27-15,-27 53 16,0-53-16,0 79 16,27-26-16,-54 0 15,54 0-15,0-53 16,26 53-16,0-80 78,52-25-78,54-28 16,27-26-16,-54 53 15,-26 0-15,0-26 16,0 26-16,-27 53 62,-26 27-46,0 26 0,-79-1-16,52 28 15,-26 26-15,0-53 16,1 0-16,25-1 16,27-78 30,0 0-30,53-27-16,0 0 16,-27 0-16,80 26 15,-79-52-15,26 26 16,-27 27-16,1-1 16,-1 27 30,-26 27-30,-26-1-16,-1 0 16,1 27-16,-27 27 15,26-1-15,-26-26 16,27 0-16,-1-27 16,27 1-1,0-54 32,27 1-47,-1 0 16,27-80-16,0 53 15,0 26-15,0-79 16,0 27-16,0 53 16,-27-27-16,27 26 15,-26 1 1,-54 105 46,-26-26-62,0 26 16,27-26-16,-27 0 16,27 0-16,-1 27 15,54-107 48,-1-26-48,27 27-15,26-27 16,-52 0-16,79-53 16,-54 80-16,28-1 15,-27 1-15,-27 26 16,1 0-16,-27 26 47,0 1-32,0-1-15,-53 27 16,26-27-16,-26 27 16,27-26-1,-1-1-15,27 1 16,27-27 31,-1-27-47,1 1 15,26 26 1,-27-80-16,1 80 16,-1-26-16,27 26 15,-53-26-15,0 52 78,0 0-62,-53 27 0,53-26-16,-79-1 15,52 27-15,1 0 16,79-79 62,26-27-78,-26 26 16,0-26-16,26 0 15,-26 1-15,0 52 16,-26-27-16,-1 27 62,-26 27-46,0-1 0,-26 27-16,-1 0 15,-26 0-15,53 0 16,-53-53-16,80-27 78,26 1-78,-27-1 16,1-52-16,26 26 15,-27 27-15,-26-1 16,0 54 46,0 25-62,-26-25 16,26-1-16,-53-26 16,53 27-16,-27-1 15,1 1 1,-27-27-1,53 53 48,26-53-63,1-27 16,26 1-1,0-54-15,-1 27 16,1 27-16,-26-27 15,-27 27-15,0-1 16,-53 27 31,26 27-31,-52-1-16,26 27 15,27-27 1,-54 27-16,27-26 15,1-1-15,25-26 16,1 27-16,-1-1 16,27-79 77,27 53-93,-27-53 16,53 27-16,-53-1 16,26-25-16,0 52 15,1-53-15,-1 26 32,-52 27 30,26 27-46,-53-1-16,27 1 15,-27-1-15,0 0 16,53 1 0,-53-1-16,0 1 15,53-54 63,26 27-78,-26-53 16,53 27-16,-53 0 16,80-27-16,-27 26 15,-27 1-15,0-1 16,27 1-16,-26-27 15,-1 26-15,1 1 16,-54 26 31,1 0-31,-27 53-1,26-27-15,1 1 16,-53 26-16,52-27 15,1-26-15,-27 27 16,26-1 0,1 27-16,-1-53 15,1 26-15,-1 1 16,27-1-16,27-26 94,26 0-79,-27 0 1,1-26-16,26-1 16,-27 1-16,1 0 15,-1 26-15,1 0 16,-1-27-16,-26 1 15,53 26-15</inkml:trace>
          <inkml:trace contextRef="#ctx0" brushRef="#br0" timeOffset="14169.6864">5772 396 0,'0'52'47,"0"-25"-16,0-1-31,-26 27 16,0-53-16,26 53 16,0-26-16,0-1 46,26-52 1,0-1-31,1 1 0,26-27-16,0 53 15,-27-53-15,27 53 78,-53 26-62,-26 27-16,-1-53 16,1 53-16,-1-26 15,1 26-15,-1-27 16,80-79 62,0 27-62,27-54-16,25 1 15,-52 26-15,0 0 16,-26 27-16,26-1 15,0-26-15,-53 80 63,-27 26-47,1 0-16,-1-27 15,-26 27-15,27 26 16,-1-52-1,1-1-15,26 1 47,26-54-31,1 27-16,52-79 16,1 26-16,-28 0 15,1 27-15,27-1 16,-80 1-16,26-1 15,-26 54 32,0-1-31,-53 1-16,27 25 16,-1 1-16,1 0 15,-1-53-15,1 27 16,26 26-16,-26-53 15,52 0 64,0 0-79,27-53 15,0 26-15,27-26 16,-27 0-16,0 53 15,-27-52-15,-26 25 63,0 54-47,0 25-16,-53-25 15,27 26-15,-27 26 16,53-52-16,-53-1 15,53 1-15,26-27 47,-26-27-31,53 1-16,-26-1 16,26 1-16,-1-27 15,1 26-15,-53-26 16,27 53 46,-27 27-62,0-1 16,0 1 0,0-1-16,-53 27 15,53-26-15,-53 26 16,53 0-16,-26-53 15,-1 52-15,54-78 63,-1 26-63,-26-26 16,79-1-16,-26-26 15,0 53-15,-26-53 16,-1 53-16,1-53 15,-27 80 64,0-1-79,0 27 31,-27-26-31,1-1 15,-1-26-15,27 27 16,-26-1-16,26-52 63,26-1-48,27 1-15,0-54 16,-53 54-16,53-27 15,-27-27-15,27 1 16,-26 53-16,-27-1 16,0 80 62,0 0-63,-80 0 1,80 0-16,-26-53 16,-1 53-16,27-80 78,27 27-78,26-79 15,0 0-15,0 26 16,0 0-16,0-27 16,-1 27-16,-25-26 15,-1 26-15,27 53 47,-53 27 0,-26 26-47,-1-27 16,1 0-16,-1 27 15,27-26-15,-26-1 16,26 27-16,-26-53 16,26 27 46,0-54-46,26 1-16,53-27 15,-52 0-15,26 26 16,-53-52-16,26 53 16,1 26 15,-1 0-16,-26 26 1,0 1 0,0 25-16,0-25 15,-26 26-15,-1 0 16,1-27-16,-27 27 16,26 0-16,-52 53 15,26-53 1,53-80 62,27 1-78,25-27 16,-25 26-16,-1-25 15,1-28-15,-27 54 16,26 26-16,-26 26 78,-53 27-78,27-26 16,-27-1-16,27-26 15,-80 132-15,26-105 16,80-1-16,-26-26 15,-27 0 32,0 0-31,0-26 0,53-1-1,0-26 1,0 27-1,0-1-15,-26 1 16,26 0-16,-27 26 16,1-27-1,-1 27-15,1-26 32,-1 26-17,1 0-15,-1 0 16,1 0-1,26 26 126,26-26-125,1 0-16,-1 0 15,1 0-15,26 0 16,0 0-16,-27 0 16,27 0-1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8T09:01:17.41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6E44CE-6636-411B-9F80-2CBABBAA4014}" emma:medium="tactile" emma:mode="ink">
          <msink:context xmlns:msink="http://schemas.microsoft.com/ink/2010/main" type="inkDrawing" rotatedBoundingBox="3612,17324 11280,17369 11273,18560 3605,18515" shapeName="Other"/>
        </emma:interpretation>
      </emma:emma>
    </inkml:annotationXML>
    <inkml:trace contextRef="#ctx0" brushRef="#br0">577 838 0,'-26'0'110,"26"26"-110,-25-26 15,0 0-15,-1 25 16,26-50 62,51-52-78,25 27 16,0-27-16,26 27 15,-26-1-15,-25 25 16,51-50-16,-77 51 16,0-26-16,-25 0 15,0 26 17,-25 25-17,-26 0-15,26 0 16,-26 0-16,-25 51 15,0-1-15,25 1 16,25-25-16,-50-1 16,51 0-16,-1-25 78,26-25-78,26 25 15,-1-25-15,51-1 16,-25-50-16,0 76 16,0-25-16,25-1 15,-76 1-15,25-1 16,-25 1 15,-25 25-31,0 0 16,-26 0-16,0 25 15,0 26-15,-50 25 16,50-25-16,0 0 16,-25-26-16,0 26 15,76-25-15,-51-1 16,51 0-16,-51-25 16,76-25 109,-25 0-125,26 25 31,-1-51-31,1 51 15,-1-51-15,26 51 16,-51-51-16,-26 102 63,-24 25-48,24 0-15,-50 26 16,25-51-16,0 25 15,1 0-15,50-25 16,-77-26-16,77 26 16,-25-25-16,25-1 47,25-50-32,52-26 1,-1 25-16,0-50 15,0 51-15,-50-26 16,-1 26-16,51-26 16,-50 25-1,-1 26-15,-25 26 94,-25-26-94,-26 25 16,0 26-16,26-51 15,-1 51-15,1-51 16,50 0 31,51-26-32,51-50-15,-50-25 16,50 50-16,0 0 16,-26-25-16,1 0 15,-51 50-15,-1 26 16,-24-25-16,-52 25 31,1 25-15,0 26-16,-26 0 15,0-26-15,0 77 16,0-77-16,1 26 16,-27 0-16,27-26 15,50 1-15,-51-26 16,51 25-16,-26 0 16,26-50 62,0 0-78,77-1 15,-1 1-15,-51-26 16,51 26-16,-25-52 16,-25 52-16,24 25 15,-24-25-15,-52 25 78,1 50-78,0 27 16,-26-52 0,0 51-16,0-25 15,26-26-15,50-25 63,77-50-48,-1-1-15,1 0 16,0-25-16,-1 25 16,1-25-16,-77 25 15,26 51-15,-51-25 47,-25 25-47,-1 50 16,-50-24-1,51 25-15,-26 25 16,25-25-16,-50-1 16,51 1-16,-1 0 15,-24-26-15,24-25 16,26-25 46,51-26-62,0 0 16,25-50-16,26 50 16,-26-25-1,0 50-15,-25-24 16,-26 24-16,26 1 15,-76 50 48,25 26-47,-51 0-16,25 0 15,-24-1-15,-1 27 16,0-27-16,0-24 15,51-1-15,26-50 47,24-26-31,1 0 0,51 0-16,-51 1 15,-1 24-15,1-25 16,0 51-16,-76 51 94,-1 0-94,-25 0 15,1 0-15,24 25 16,-50-51-16,51 26 15,25-26 1,76-50 31,-25-51-47,25 25 16,51 0-16,-76 0 15,-1 1-15,1 50 16,-25-26-16,-52 52 78,1 24-78,-26 1 16,26 0-16,-26 0 15,51-26-15,-51 1 16,51-1-16,-51 0 15,77-50 32,50-26-31,-25 26-16,25-26 16,-25 26-1,-1-26-15,27 25 16,-77 1-16,25 25 15,0 0-15,-25 25 47,-25-25-31,0 26-16,-1 25 16,1-1-16,-26 27 15,26-27-15,-26-24 16,51 25 15,25-51-15,1-26-16,24-25 15,27 1-15,24-27 16,-50 27-16,25-1 16,-25 51-16,-26-51 15,-25 76 48,-25 26-48,0 0-15,-1 0 16,-25 25 0,1-25-16,50 0 15,-51-26-15,76-50 63,51-52-48,-25 27-15,0-1 16,25 0-16,-25 0 16,0 0-16,-26 51 78,-25 51-63,0 0 1,-25-26-16,-1 26 16,1-25-16,0 24 15,-1-24-15,1-26 16,76 0 31,-1-51-47,27-25 15,24 25-15,-25-25 16,-25 25-16,25 26 16,-50-1-16,-1-25 31,-50 51 0,-1 26-31,-24-26 16,50 51-16,-77-51 15,52 50-15,-26-24 16,-25-1-16,0 1 16,76-1-16,-26 0 15,52-75 32,-1 24-31,26 1-16,25-26 15,-25 0-15,25-25 16,0 51-16,-50-1 16,-1 1-16,1 25 15,-26 25 32,0 1-31,-51 24-16,25-24 15,-50 75-15,25-24 16,-25-27-16,25-50 16,26 51-16,50-76 46,26-26-30,51 0-16,-51 26 16,-26-26-16,77 0 15,-26-25-15,-51 76 16,1-25-16,-1 25 16,-25 25 62,0 0-78,-25 26 15,-1 0-15,1-26 16,-1 26-16,26-25 47,26-52-32,-1 26-15,1-51 16,50 1-16,0-1 16,0 0-1,26 0-15,-51 0 16,-1 26-16,1 0 16,-25 25-16,-26 50 78,-26-50-78,1 51 15,-1 0-15,-24 25 16,-1-50-16,51-1 16,-26 26-1,26-77 16,26 1 1,-1 0-32,26-26 15,-51-25-15,76-1 16,-25 27-16,-26 24 16,1 1-16,-1-26 15,-25 102 48,0 0-48,-51 25-15,26 0 16,-51 26-16,25-52 16,0 52-16,51-51 15,-25-26-15,25 1 16,0-77 31,51-51-47,25 51 15,51-76-15,-26 0 16,-50 0-16,0 51 16,-26 0-16,-25 51 15,0-26 1,-25 51-1,25 25 1,-51 26-16,26 25 16,-51 0-16,-1 26 15,1 0-15,-25-52 16,24 27-16,1-52 16,25 26-16,1-26 15,24-25-15,-25 0 31,51-25-15,0-26 0,0 26-16,26-52 15,-1 27-15,1 24 16,-1-25-16,0 26 16,1 0-16,-1-1 15,1 26-15,-26 26 78,-26-1-78,1-25 16,-1 51-16,1-26 16,0 1-16,-1-1 15,26 0 1,0 1-1,76-26 32,1-51-47,24-25 16,52-26-16,-1 1 16,-76 50-16,0 0 15,-25 26-15,-25-52 16,-26 52-16,0 0 15,0 50 32,0 26-47,-26 0 16,-25 25-16,-25 25 16,25-50-1,1 0-15,24 25 16,1-50-16,25-1 15,25-25 48,-25-25-63,76-1 16,-25-25-16,0 26 15,0-26-15,0 0 16,-26 1-16,0-1 15,-25 25-15,0 1 63,0 50-63,-50 26 16,-1 25-1,25 1-15,-50-1 16,25 0-16,1-25 15,24-26-15,1 26 16,25-102 31,25 26-31,26-26-16,25-51 15,-50 77 1,-1-51-16,0 0 15,1 50-15,-1 1 16,-25-1-16,0 52 78,0-1-78,0 1 16,-25 50-16,-26-51 15,26 26-15,25 0 16,-51-26-16,51 26 16,-26 0-16,1-51 15,25 51-15,0-1 16,0-75 46,25-26-46,1 26-16,-1-26 16,1-25-16,-1 50 15,0 1-15,1 25 16,-26 25 46,-51 26-62,26 25 16,-26-25-16,25 0 16,-50 25-16,51-50 15,-1 24-15,1 1 16,25-25 31,25-77-32,1 25 1,-1-24 0,1 24-16,-1 1 15,-25-1-15,0 1 16,-25 25 31,-26 25-47,51 1 15,-51-1-15,0 26 16,-25 0-16,25-26 16,26 1-16,-1-1 15,77-25 32,-25 0-47,50-51 16,51 26-16,-51 25 15,0-26-15,-25 26 16,-26 0-16,1-25 16,-1 25 15,26 25 0,-51 1-31,25-1 31,-25 1-15,0-1 0,-25-25-16,0 51 15,-26-26-15,0 1 16,51-52 31,25 1-47,1-1 15,25-50-15,-1 51 16,1-26-16,0 0 16,-26 51-16,1 0 15,-1-25-15,1 25 16,-1 0-16,0 0 31,-25 25-15,0 1-1,0 24 1,-25-24-16,0 25 16,25-26-16,-51 26 15,25 0-15,1-51 16,25 25 15,25-76-15,26 0-16,-25 1 15,-1-1-15,51 0 16,-50 0-16,-1 0 16,0 1-16,1 24 15,-26 52 79,-26-1-94,1 26 16,-26 0-16,0-1 15,1 1-15,-27 0 16,27 0-16,24-51 31,1 0 0,25-26-31,25 1 16,1-26 0,24-25-16,1 25 15,-25-25-15,-26 0 16,25 50-16,0 26 16,-25 26 30,-50-26-30,-1 0-16,25 51 16,-24-26-16,-1 0 15,0 1-15,26-1 16,-1 1-16,-25-26 16,51-26 46,51 26-62,0-51 16,0 26-16,-26 0 15,51-1-15,-50 1 16,-1 25 0,26 0-16,-26 0 15,1 0 1,-26 25-1,0 1 1,-26 24 0,1 1-16,0 0 15,-26 0-15,25-51 16,1 76-16,25-51 47,25-75-32,26-52 1,25 51-16,-25 0 16,0 26-16,0-26 15,-26 0-15,-25 26 16,26 0-16,-1 25 47,-25 25-32,0 0-15,-25 1 16,-1-1-16,1 51 16,-1-25-16,-24-25 15,24 50-15,-25-25 16,51-26-16,-25 0 16,25-50 30,0 0-46,76-26 16,-50 0-16,-1 26 16,51-26-16,-50 25 15,24-24-15,-24 50 16,-26 25 46,-26 26-62,-24 0 16,-1-1-16,25 1 16,-24 0-16,24 0 15,-25-26-15,51 26 16,26-76 46,-26-1-46,76-25-16,-25 1 16,0-1-16,-1 25 15,-24 1-15,-1-26 16,26 51-16,-51 26 62,-25-1-46,25 0-16,-51 52 16,25-27-16,-50 1 15,51 0-15,-26 25 16,0-76-16,51-25 47,26-1-32,50-50-15,-25 0 16,25-26-16,0-25 16,-25 26-16,25 25 15,-51 50-15,1 1 16,-26 50 46,-26 26-62,1 0 16,0 0-16,-1-1 16,-25 1-16,51 0 15,-50-51-15,50 51 16,-51-51-16,51 51 16,0-102 30,51 0-46,-26 0 16,26 0-16,-26-25 16,26 25-16,0 26 15,0 0 1,-51 75 31,-26-50-16,26 51-31,-25 0 16,-26 0-16,26 0 15,-1 25-15,1-51 16,-1 1-16,26-1 16,51-76 30,25-25-46,1 0 16,24-26-16,-50-25 16,-26 76-16,1 26 15,25-26-15,-26 51 47,-25 26-47,0-1 16,0 26-1,-25-26-15,-1 26 16,1 0-16,-26-26 16,26 26-16,-26 0 15,51-26-15,-51 26 16,102-76 62,0-26-62,-1 0-16,1 0 15,25 51-15,-50-51 16,-1 51-16,-25-50 16,0 100 46,-25 1-46,-51 25-16,50-25 15,-25 0-15,1 0 16,24 0-16,52-102 62,-1-25-46,51 25-16,-50 0 16,-1 26-16,0-26 15,1 25-15,-1-24 16,1 24-16,-1 1 16,26 25 46,-51 25-62,-26-25 16,1 51-16,-26 25 15,0 26-15,-25-26 16,25 26-16,26-52 16,0-24-16,25 25 15,0-77 16,25-25-15,0-25-16,77 0 16,-51 25-16,-26-25 15,77 0-15,-51 25 16,-26 51-16,26 0 16,-26 0 30,-50 25-30,-1 1 0,-24 50-16,24-25 15,1 0-15,-51-1 16,50 1-16,1-51 16,-1 26-16,26-52 46,26-25-30,25 1-16,-1-1 16,-24 0-16,25 0 15,-26 0-15,0 51 16,-25 26 93,-25 25-109,0-26 16,-26 26-16,51 0 16,-26-26-16,52-50 62,25-1-46,-1 1-16,27-1 15,-27-24-15,1 24 16,-25 26-16,24-51 16,-24 51 15,-1 0-16,-50 51 17,25 0-32,-51 25 15,0 0-15,26-25 16,-1-51-16,26 51 16,0-76 30,26-26-30,25 0 0,50 0-16,-25 0 15,-25 26-15,0-26 16,-26 51-16,1-25 16,-52 25 30,26 25-30,-25 1-16,0-1 16,-26 0-1,-25 52-15,25-52 16,25 0-16,1 26 16,0-25-16,50-26 31,26-26-16,25 1-15,0-26 16,26-25-16,-26 50 16,-51-50-16,26 76 15,-51-25-15,26 25 16,-1-26-16,0 1 16,-25 50 15,-50 26-16,24 0 1,-25 25-16,26-25 16,-26-26-16,26 1 15,-1-1-15,26 1 63,26-26-48,-1 0-15,-25-51 0,102 25 0,-51-24 32,25 24-32,-25-50 15,-26 25-15,26 0 0,-51 26 0,25 0 16,-25-1-16,0 52 47,0-1-16,-25 0-31,-26 26 16,0 51-16,-25-26 15,51 26-15,-1-52 16,-25-24-16,51-1 16,-25-25 15,50-51-16,26-25 1,0 25-16,25 1 16,-50-1-16,24-25 15,-50 50-15,51 1 16,-25 25 31,-26 25-16,0 1-31,-51 24 16,51-24-16,-51-1 15,26 51-15,-1-50 16,26 25-16,-25-26 16,76-76 30,-1 26-30,27-26-16,-27-25 16,1 25-16,-25 26 15,-1 25 32,-25 25-47,-25-25 16,25 25-16,-26 1 15,26-1-15,-25 1 16,25-1-16,-51 0 16,51 1-16,0-1 15,-51 1-15,26-1 16,50-25 46,-25-25-62,51-26 16,0 25-16,0-24 16,25 24-16,-51 1 15,1-1-15,-26 52 78,-26 25-62,1-1 0,-1-24-16,1 25 15,25-1-15,0-75 47,0-26-31,25 26-16,1-26 15,25 0-15,-1-25 16,1 25-16,0 26 16,-26 25-16,1-26 15,-26 52 63,-26-1-78,26 1 16,-25-1-16,0 51 16,25-50-16,-26-1 15,1 26-15,25-77 78,25 1-62,26 0-16,0-26 16,-26 0-16,1 26 15,-26-1 1,0 52 46,0 24-46,-51 1-16,25-25 16,26 24-16,-25 1 15,0-51-15,25 26 16,25-26 62,26-51-78,25 25 16,26-24-16,25-27 15,-26 27-15,-25 50 16,1 0-16,-27-26 16,-75 26 15,25 26-16,-51-1-15,26 26 16,25 25-16,-51-51 16,26 1-16,-1 25 15,1-26-15,-1 26 16,1-51-16,25 25 62,0-76-46,51 1-16,50-1 16,-24 25-16,-1-50 15,0 51 1,-76-51-16,51 50 16,-51 52 46,-26 24-62,1 1 16,-26 0-16,0 0 15,1-26-15,-27 26 16,27-26-16,-1 1 16,25-1-16,26 1 46,0-77-30,26 0-16,101 0 16,-51-25-16,-25 25 15,25 0-15,-51 51 16,-50 0 62,25 51-62,-25-25-1,-26 24-15,25 1 16,1-25-16,0-1 16,50-25 62,0 0-78,26 0 15,-25 0 32,24 0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8T09:00:43.52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469C0C-3B35-4F22-8827-EB613FBE4730}" emma:medium="tactile" emma:mode="ink">
          <msink:context xmlns:msink="http://schemas.microsoft.com/ink/2010/main" type="inkDrawing" rotatedBoundingBox="2620,7488 3242,11232 1018,11602 395,7858" shapeName="Other"/>
        </emma:interpretation>
      </emma:emma>
    </inkml:annotationXML>
    <inkml:trace contextRef="#ctx0" brushRef="#br0">1193 3517 0,'0'51'63,"-26"-51"-47,1 0-1,-1 25 1,1 0-1,25 1 1,-25-1 0,25 1-1,0 24 48,25-50-32,-25 26-15,25-26-16,26 0 47,-25-26-16,-1 1-31,-25-26 15,25-25-15,-25 0 16,26-51-16,-26 51 16,0-26-16,0 0 15,0 1-15,0-26 16,0 25-16,0 51 16,0-25-16,0 0 15,0 25-15,0 26 16,0-1-16,0 52 125,0 25-110,0 25-15,0-25 16,0 25-16,0 25 16,25-24-16,-25-27 15,26 1-15,-1 0 16,-25 0-16,25 25 16,-25-25-16,0 0 15,26-26-15,-26 26 16,0 25-16,0-51 15,0 1-15,0-1 16,0 1-16,0-1 78,0-50-47,0-1-15,0-25 0,0-50-1,0 50-15,0-25 16,-26 0-16,-24-1 16,50-24-16,0-26 15,-51 25 1,25-25-16,-24 26 15,24-1-15,1 26 16,25 0-16,-26-26 16,1 51-16,25 26 15,-25-26-15,25 26 78,-26 25-78,1 25 16,-1 26 0,1 0-16,0 25 15,25 0-15,0 0 16,0 0-16,0 26 16,25-26-16,26 51 15,25-76-15,-25 25 16,25-50-16,0 24 15,-25 1-15,0-25 16,0-1-16,-1-25 16,-24 0-16,-26 25 15,51-25-15,-26 0 16,0 0 0,1 0-1,25 0 32,-26 0-31,-25-25-16,25 0 15,-25-1-15,0-25 16,0 26-16,0-26 16,0-25-16,0-51 15,0 51-15,-50-51 16,-27-26-16,1 52 15,0-1-15,25-25 16,0 51-16,1 25 16,-27 0-16,27 26 15,24-26-15,-25 51 47,26 26-31,0-26-1,25 25-15,0 26 16,0 0 0,0-26-16,0 26 15,0 0 1,0-1-16,0 27 16,0-1-16,0-25 15,0 25-15,25 0 16,-25-25-16,0 25 15,25 51-15,1-51 16,-1 0-16,1 1 16,-26-27-16,0 27 15,25-1-15,26 0 16,-51-25-16,0 0 16,25-26-16,1 51 15,-26-101 79,0-26-94,0 26 16,-26-26-1,-25-25-15,26-26 31,-26-25-31,-25 0 16,0 51-16,25 0 16,26-1-16,-1 27 15,26 24-15,0 1 16,0-26 15,51 51 0,-26 0-15,52 0-16,-27 0 16,1 0-16,25 0 15,26 0-15,-51 0 16,0 0-16,25 0 16,0 0-16,-25 0 15,0 0-15,-1 0 16,-24 0-16,-1 0 15,26 0 1,-26 25 0,-50-25 156,25 26-157,-51-26-15,51 25 16,-25-25-16,-51 0 15,50 26-15,-50-26 16,51 25-16,-26 0 16,25-25-16,-24 26 15,-27-1-15,52 1 16,-26-1-16,26-25 16,-26 0-1,26 25-15,-1-25 16,1 26-16,-1-1 15,1 1 95,0-26-95,25 50 17,0-24-1,25-26-15,0 0-16,1 0 15,-1 0-15,26 0 16,-26 0-16,26 0 15,25 0-15,-25 0 16,0 0-16,25 0 16,-25 0-16,-26 0 15,26 0-15,-25 0 16,24-26-16,-75 26 141,0 0-141,-1 0 15,-25 0-15,-25 0 16,0 0-16,0 51 15,25-51-15,-25 26 16,0-1-16,-26 0 16,26-25-1,25 26-15,0-26 16,26 0-16,-26 0 16,-25 25-16,50 1 15,1-1-15,-26-25 16,26 0-16,-1 25 15,1-25 1,0 26 15,25-1 63,25-25-78,51 0-1,26 0-15,50-25 16,-50-26-16,50 0 16,102 0-16,-76 1 15,0-1-15,-51 0 16,25 0-16,-76 26 15,26-1 1,-51 1-16,-51 0 16,51 25-16,-26 0 93,-76-26-61,0 1-17,26 25-15,-51 0 16,0 0-16,-1 0 16,1 0-16,-25 0 15,24 25-15,-50 26 16,26-26-16,-77 52 15,0-1-15,51 0 16,26-25-16,24 0 16,1 50-16,25-50 15,26-26-15,25 1 16,0-1 46,0 1-46,0-1 0,0 0-16,0 1 15,0-1-15,0 26 16,0 0 0,0-26-1,0 26-15,0-26 16,0 1-16,0-1 15,0 26-15,0-26 16,0 1-16,0-1 16,51-25 77,25-25-93,51-51 16,-51-1-16,51 1 16,-51 25-16,26-25 15,-51 51-15,-26 25 16,26-51-16,-102 51 47,-25 0-32,0 0-15,-26 25 16,-25 1 0,-25 25-16,-1-26 15,26 26-15,0-51 16,51 51-16,-25-51 16,50 25-16,25-25 15,77 0 48,0 0-63,51 0 15,-1-51-15,26 26 16,0-1-16,-51 26 16,1-25-16,-52 0 15,0 25-15,-75 0 78,-1 0-62,0 0-16,0 25 16,0-25-16,-25 25 15,76 1-15,-25-26 16,25 25 31,51-25-32,-26 0-15,51-25 16,0-26-16,77 26 16,-52-1-16,-24 26 15,50-25-15,-77-1 16,1 1-16,-102 25 47,-25-25-47,0 25 15,-26 0-15,1 0 16,-26 0-16,25 0 16,26 0-16,-26 0 15,77 0-15,0 0 16,-1 0-16,1 0 15,25-51 1,25-25 0,1 25-16,50 0 15,0 26-15,0-52 16,26 1-16,-1 25 16,1 1-16,-26-1 15,-50 25 1,-1 1-16,0 25 15,-25-25 17,-25 25-17,0 0-15,-26 0 16,-25 0-16,-102 76 16,76-25-16,26-51 15,51 0-15,25 25 16,50-25 46,1-51-62,0 26 16,25-26-16,-25 26 31,0-26-31,0 25 16,-1 1-16,-50 0 31,-25 25-15,0 0-16,-26 0 15,-25 0 1,-1 0-16,-24 25 16,50 0-16,26-25 15,-1 0-15,77-25 94,25 0-78,-25-1-16,0 1 15,-26-1-15,-25 1 16,0 0-16,0-1 31,-25 26-15,-26 0-16,-25 0 15,25 0-15,0 0 16,-25 0-16,25 0 16,26 0-16,25-25 46,25-26-46,1 51 16,24-51-16,1 51 16,0-76-16,0 76 15,0-51-15,-26 26 16,26-1-16,-51 1 47,-26 25-32,1 0-15,-26 0 16,-25 0-16,0 25 16,25 1-16,0-1 15,-25 1-15,25-1 16,51-50 46,26-26-46,50 51-16,0-51 16,0 26-16,26-1 15,-26 26-15,-25-25 16,-26-1-16,-50 26 78,-26 0-78,-25 0 16,0 26-16,-26-1 15,77-25-15,-26 51 16,25-26-16,26-50 47,26 0-32,25-1-15,-1-25 16,52 26-16,-26-51 16,-25 50-16,0 1 15,-51 0-15,-26 25 63,-50 25-48,-25 51-15,24 26 16,1-77-16,0 77 16,0-26-16,50-25 15,-24-26-15,24-25 47,26-25-31,76-1-1,1-50-15,-27 51 16,27-1-16,24-24 16,-50-1-16,0 25 15,0 1-15,-51 0 16,25-1 31,-50 26-32,-1 0-15,1 0 16,-102 0-16,51 26 16,-26-1-16,51 0 15,0-25-15,1 26 16,24-1-16,26-50 62,0-1-46,26-24-16,50 50 16,-25-51-16,-1 25 15,77-50-15,-76 25 16,0 1-16,0 50 16,-77 0 30,1 0-46,-26 0 16,-25 50-16,-76 27 16,-1-52-16,52 0 15,24 1-15,27 25 16,24-26-16,1-25 47,25-25-47,25-1 15,1 1-15,-1-1 16,51-24-16,0 24 16,26-25-16,-26-25 15,-25 51-15,0-26 16,-26 51-16,26 0 16,-51-51 30,-25 51-30,-26 0-16,-25 26 16,-1-1-16,1 0 15,0 52-15,25-77 16,-25 0-16,101 0 47,52-77-32,24 1-15,26 25 16,-25 1-16,25-52 16,-26 26-16,-24 25 15,-27 0-15,1 26 16,-102 25 31,26 0-32,-51 0-15,25 0 16,0 51-16,0-26 16,26 26-16,0-51 15,25 51-15,-26-51 16,26 25-16,0 0 31,26-25-15,50 0-1,0 0-15,0 0 16,0 0-16,-50 0 16,-1 0-16,-25 26 47,0-1-47,-25-25 15,-1 26-15,-24-1 16,-77 51-16,76-25 15,-25 0-15,-1-26 16,-24 1-16,75-1 16,1 0-16,50-25 47,26-25-32,25-26-15,1 26 16,24-51-16,-25-1 15,-25 77-15,0-25 16,0 0-16,-77 25 63,1 0-63,-26 76 15,0-51-15,-25 26 16,0 0-16,51-26 15,-26 26-15,51-26 32,0 1-17,0-1 1,51-25 0,-26 0-1,0 0-15,1 0 16,-1-51-16,26 51 15,0-50-15,-26 50 16,26-77-16,25 52 16,-50 0-16,-1-26 15,0 0-15,-25 0 16,0 26-16,-50-26 16,-1 0-16,0-25 15,-51 25-15,26 0 16,25 1-16,1 50 15,-1-51-15,25 51 16,1 0-16,0 0 31,25-51-31,0 26 16,0-1 0,25 26-16,26-51 15,-26 26-15,51-26 16,-50 51-16,-1-51 15,26 51-15,-76 0 63,-77 26-32,51-1-31,0 26 16,1-26-16,50 1 15,-26-26-15,1 51 16,76-51 31,-26 0-31,26-26-16,50 1 15,-24-1-15,24 1 16,-25 0-16,-50 25 15,-26 50 32,0-24-47,-51 25 16,26 25-16,-26-25 16,25 25-16,-24 0 15,-1 0-15,0-25 16,26 0-16,-1 0 15,77-102 17,25 0-1,51-25-31,-51 25 0,26-25 0,-51 25 31,0 51-31,-26-51 16,26 51-1,-26 0 1,1 26-16,-26-1 31,-26-25-31,1 25 16,-1 26-16,-24-51 16,-1 76-16,25-76 15,-24 0-15,24 0 16,1 0-16,-26 0 15,51-25 1,0-26 0,0-25-1,51 0 1,-26 25-16,26-25 16,0 25-16,-26 26 15,1-26-15,-26 0 16,25 51-16,-25-51 15,0 26-15,-25 25 16,-1 0 0,-25 0-1,1 0-15,-1 0 16,-25 0-16,50 0 16,-50 25-16,51-25 15,50 0 63,51-25-78,-25 25 16,0 0-16,-26-26 16,26 1-16,-26 25 15,-50 0 48,0 0-48,-26 0-15,0 25 16,26 26-16,-1-25 16,-25-26-16,77-26 62,25-25-62,25 1 16,0-1-16,-25 25 15,0-24-15,-1 24 16,-24 26-16,-1-25 16,-50 25 15,-1 0-16,-24 0-15,-1 25 16,-25 26-16,-26 25 16,0-25-16,26 0 15,25 0-15,1-51 16,24 0-16,26-26 47,51 1-47,25-26 15,0-25-15,26 25 16,-26 0-16,-25 26 16,-26-1-16,-50 26 93,-51 0-77,50 51-16,-24-25 16,-1-26-16,51 25 15,-26-25 17,77-51-1,0 26-31,51-26 15,-77 0-15,26 26 16,0-1-16,-77 26 63,1 0-48,-102 26-15,25-26 16,26 51-16,25-26 15,0 0-15,26-25 16,50-25 47,26 25-63,-25-25 15,-1-1-15,26 26 16,-26-25-16,1-1 15,-77 26 64,-25 0-64,25 0-15,25 0 16,-50 0-16,25 0 15,26 0-15,76-50 63,0 50-63,-1-51 16,-24 25-16,50 1 15,-51 0-15,-50 25 78,0 0-78,-26 0 16,0 25 0,76-25 46,1 0-62,-1 0 16,1 0 93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8T09:03:46.80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AB599F-EA9F-4DD0-BA26-81A8D937F5F6}" emma:medium="tactile" emma:mode="ink">
          <msink:context xmlns:msink="http://schemas.microsoft.com/ink/2010/main" type="inkDrawing" rotatedBoundingBox="3690,17545 11486,17682 11469,18615 3674,18478" shapeName="Other"/>
        </emma:interpretation>
      </emma:emma>
    </inkml:annotationXML>
    <inkml:trace contextRef="#ctx0" brushRef="#br0">133 279 0,'26'-25'78,"-26"-1"-63,0-24 1,25 50-16,-25-26 31,25 1-31,1-1 16,-26 1-16,0 0 15,0-1-15,-26 52 110,26 24-110,-50 27 15,-1-1-15,0 51 16,26-76-16,-1-1 16,26 1-16,0-25 15,0-52 48,0-25-63,51-25 15,-26 25-15,1-25 16,50 0-16,-25 25 16,0 26-16,-51-51 15,50 50 1,-50 1-16,-25 76 78,-26-26-62,0 26-16,51 25 15,-50-25-15,50-26 16,-26 1-16,26-1 16,0 0-16,26-50 78,-1 0-63,26-1-15,0-25 16,-1 26-16,-24 0 16,25-1-16,-26 1 15,-25 50 63,0 1-62,0-1-16,0 26 16,0-26-16,0 1 15,0 24-15,0 1 16,0-76 46,0-1-46,51 26 0,0-25-16,-51 0 15,50 25-15,-50-26 16,26 1-16,-26 50 94,0 1-94,0-1 15,0 51-15,0 0 16,-26-25-16,-24-51 15,-1 51-15,25-51 32,-24 0 30,50-25-46,0-1-16,0-25 15,0 1 1,0 75 31,0 0-31,-26 1-1,1-1-15,-1 26 16,-24-51-1,24 25-15,1 1 16,-26-26-16,26 0 16,25-26 15,0 1-15,0 0-16,25-26 15,0 51-15,1-51 16,25 0-16,-26 0 15,-25 77 64,0-1-64,0 1 1,0-1-16,-51 0 15,51 1-15,0-1 16,-25-25-16,25-25 47,0-26-31,0 26-1,25-26-15,1 0 16,-1 26-16,0-1 15,-25-25-15,26 51 16,-1-25-16,1 25 16,-1 0-16,0 0 31,1 0-15,-26 25-1,0 26 1,0-25-1,-26-1-15,26 26 16,-50 0-16,24-26 16,1 26-16,50-51 47,1-26-47,24 1 15,77-51-15,-50 50 16,-1-50-16,0 51 15,-25-26-15,-26 26 16,26 25 31,-51 25-31,-25 51-1,-1-50-15,1-1 16,-26 51-16,0-50 15,26 24-15,-26 27 16,26-52-16,-1 0 16,26 1-16,0-52 47,26 1-47,-1-51 15,26 76-15,-26-51 16,1 0-16,-1 26 15,0-26-15,-25 26 16,26-1-16,-26 52 78,0-1-78,-26 0 16,1 1-16,25 25 15,-51-1-15,26 1 16,-1-25-16,26-1 16,0 0-1,51-25 1,-51-50 15,51 24-31,0-25 16,0-25-16,25 51 15,-51-26-15,1 51 16,-1-51-16,26 51 16,-26 0 31,-25 26-32,-25 24 1,-1 1-16,1 0 15,0-26-15,-1 26 16,1-25-16,25-52 63,25 1-48,1-26 1,24 0-16,1 0 15,0 26-15,-26 0 16,26-1-16,-25 26 47,-26 26-31,0 24-16,-26-24 15,26-1-15,0 51 16,0-25-16,-51-25 15,26 24-15,25 1 16,-51-51-16,51 26 31,26-26-15,-26-51-16,50 25 16,-24-50-16,25 25 15,-26 1-15,0 24 16,26-50-16,-51 51 15,26 25 32,-26 50-31,0 1 15,-51-25-31,51-1 16,-51 0-16,51 1 15,0-1 1,0 1 0,25-26-1,1-26 1,-1 1-16,26-1 16,-26-24-16,1-1 15,-1 25-15,1 1 16,-1 0-16,-25 50 78,0 0-78,-25 1 16,-1 50-16,-25-25 15,51-26-15,-50 51 16,24-50-16,52-26 47,-1-26-32,0 1-15,1 0 16,25-1-16,-1-25 16,1 26-16,0-26 15,-26 51-15,1-25 16,-26 50 46,0 26-46,-26-26-16,1 26 16,-26 0-16,0 25 15,26 0-15,0-50 16,-1 25-16,26-77 47,0 1-47,26-1 15,50-50-15,0 25 16,-25 1-16,50 50 16,-50-77-16,0 52 15,-26 0-15,26-1 16,-25 26-16,-26 26 62,0 24-62,0 1 16,-26-25-16,1-1 16,25 26-16,-51-51 15,51 25 1,0-50 46,25 25-46,-25-51-16,51 26 16,-25-26-16,24-25 15,1 25-15,-25 25 16,24 1-16,-24 0 15,-26 75 32,-26 1-31,1-25-16,0 24 16,25 1-16,-26 0 15,1-26-15,-1 26 16,52-76 46,-1 25-62,51-51 16,-25-25-16,0 25 16,25 0-16,-25 51 15,-26-51-15,26 51 16,-51-25-1,26 25 32,-26 25-31,-26 26 0,1-25-1,25 24-15,-51-24 16,51 25-1,0-102 32,25 51-47,26-51 16,-25-25-16,24 50 16,-24 1-16,25 0 15,-1-1-15,1 26 16,-51 26 31,0 24-32,0-24-15,-25 25 16,25-1-16,-26-24 16,1-1-1,25 1-15,51-52 78,0 1-62,-1-1-16,1-24 16,-25 50-16,24-26 15,-50 77 48,-25 0-48,-26 0 1,51-1-16,-51-50 16,51 51-16,26-76 62,-26-1-46,0 1-16,25 0 15,1-1-15,-1 1 16,0-26-16,1 51 47,-26 25-32,0 1 1,-51-1-16,26 1 16,-26-1-16,-25 0 15,25 1-15,-25 25 16,-1-51-16,27 0 16,-27 0-16,27 0 15,24 25-15,-25-25 31,51-25-15,0-1 0,0 1-16,26-26 15,-1 51 1,51-25 0,-25-1-16,-25 26 15,-1 0-15,0 0 16,1 0 31,-26 26-16,0-1-31,-26-25 31,1 25-31,-26-25 16,51 26-16,0-52 62,26 26-62,24-50 16,-24 50-16,25-77 16,-1 77-16,27-25 15,-52 0-15,0-1 16,1 26-16,-1 0 31,-25 26 0,0-1-15,0 0-16,-51 1 16,1-1-16,50 1 15,-51-1-15,51 26 16,0-26-16,-26 1 15,103-26 32,-1-77-47,76 27 16,-25 50-16,-25-51 16,-1 25-16,52-24 15,-77 24-15,26 1 16,-77 25-16,0 0 15,-50 0 17,0 51-17,-1-26 1,-50 102-16,0-25 16,50-77-16,-24 26 15,50 0-15,25-102 78,26 25-78,-26 1 16,26-26-16,0 0 16,-26 51-16,1-50 15,-77 75 63,25 26-78,1-51 16,-51 51-16,0-26 16,-1 26-16,27-26 15,24 1-15,26-52 63,0 1-63,0-26 15,0 26-15,26-52 16,-1 52-16,0 0 16,1-26-16,-26 25 15,-51 26 32,26 0-31,-52 26-16,27 25 15,-1-26-15,25 0 16,-24-25-16,50 51 16,-26-51 15,52-25-16,-1-1 1,0 1 0,1 0-16,25-1 15,-1 1-15,1 25 16,-25 0-16,24 0 47,-75 0-32,0 25-15,-52 1 16,27-1-16,-1 0 16,0 1-16,0 25 15,0-51-15,51 25 16,-25-25 15,25-25-15,0-1-1,51 1-15,-26-1 16,1-24-16,24-1 16,-24 51-16,-1-26 15,26 1-15,-26 25 16,26 0-16,51 51 16,-1 0-16,-75-1 15,-1 1 1,-25-25-16,0 24 15,0 1 1,-25 0 0,-1-26-16,1 1 15,0-26-15,25-51 63,50 26-48,-24-26-15,50-25 16,-25 25-16,0 0 16,-1 26-16,-24 25 47,-26 25-32,-26 0 1,1 1-16,-26 50 15,26-25-15,-26 0 16,26-26-16,-1 51 16,1-25-16,25-26 15,25-25 32,26-25-47,25-26 16,-25 26-16,0-1 15,0-24-15,-1 50 16,1-26-16,-25 26 16,-1 0 31,-50 26-32,-26-1 1,25 0 15,-24 1-31,24-1 16,77-50 46,25-26-62,26 0 16,-51 0-16,50-25 15,-25 51-15,-50 25 16,-1-26-16,1 1 16,-52 50 31,1 1-47,-1-1 15,-24 26-15,-1 0 16,-25-26-16,25 26 15,25-26-15,1-25 16,50-25 31,1-51-31,50 50-16,-25-24 15,0-1 1,-1 25-16,-24 26 15,-1-50-15,26 50 16,-26-26 0,-50 26 31,0 0-32,-26 0-15,0 0 16,26 0-16,-1 0 15,1 0-15,25 26 16,0-52 31,0-25-31,0 26-16,0 0 15,25-26-15,1 25 16,-1-24-16,-25 75 109,-51 0-109,0 26 16,-50 25-16,50-25 15,26 0-15,-26-26 16,76-25 15,26-50-15,76-27-16,0 27 16,-76-27-16,0 27 15,50-1-15,-25 25 16,-50 1-16,-1 0 15,1 25 1,-26 25 15,0 0-15,-26 1-16,1 25 16,-1-1-16,-24 1 15,24 0-15,1 0 16,-1-51-16,1 25 15,76-25 32,-26-51-31,26 26-16,51-26 16,-52 0-16,27 1 15,-27 24-15,-24 1 16,-1 25-16,-25 25 47,0 1-32,-25-1-15,-1 26 16,-50 0-16,51-26 16,-1 26-16,-24 0 15,-1-26-15,51 26 16,25-51 31,1-26-47,24-24 15,27-1-15,-1 25 16,-51-50-16,26 51 16,0-1-16,-26 1 15,1 25 32,-52 25-31,1 1-1,-26 25-15,0-26 16,0 51-16,26-25 16,0-26-16,-1 26 15,1-51-15,25 26 47,25-52-31,26 1-16,25-26 15,0 0-15,26-25 16,-26 25-16,-25 26 16,-26-1-16,1 26 15,-1 0-15,-25-25 31,-25 50 1,-1 26-17,1-51-15,-26 26 16,26 24-16,-1-24 16,1-1-16,25 26 15,-25-51-15,50 0 63,0-51-48,77 0-15,-26-25 16,-25 51-16,0-1 16,-51 1-16,0 50 62,-51 1-62,26-1 16,-26 51-16,25-50 15,1-1-15,-26 26 16,51-26-16,0 1 16,-25-26 30,25-26-30,51 1-16,-1 25 16,27-51-16,-27 26 15,1-26-15,-25 26 16,24 25 46,-50 25-46,0 0-16,0 1 16,-50 25-16,24-26 15,1 0-15,25 1 16,-26-1-16,26 1 16,-25-26 15,25-26-16,0 1-15,51-1 16,0 1-16,25-51 16,0 25-16,-76 26 15,-25 25 48,25 50-63,-51 1 15,25 0-15,1 0 16,0-26 0,75-25 62,1 0-63,-25-51-15,24 26 16,27-26-16,24-25 16,-75 76-16,24 0 15,-50-25-15,26 25 47,-26 50-31,0 1-1,-26-25-15,26 24 16,-25 1-16,0-51 16,25 51-16,0-76 47,50-26-47,1 25 15,25-50 1,-25 25-16,-25 26 15,-1-51-15,0 50 16,-25 1-16,26 25 16,-26 25 31,0 1-32,0-1-15,-26 1 16,1 24-16,0-24 15,-1-1-15,1 1 16,-26 24-16,51-24 31,25-52 16,-25 1-47,26 0 16,-1-1-16,26-25 15,0 1-15,-26 24 16,1 26-16,-1 0 47,-25 26-31,0 24-1,-25-24-15,-1-1 16,-25 26-16,51-26 15,-25-25 32,50 0-31,26-25 0,0-26-16,25 26 15,-25-1 1,0 1-16,-26 25 15,51-25-15,-50 25 16,-26 25 15,-26-25-15,1 25-16,0 1 16,-26-1-16,0 1 15,26 24-15,-1-24 16,1-1-1,50-25 48,1-25-63,-1-1 16,26-24-16,0 24 15,-26 1-15,26-1 16,-26 1-16,1 0 15,-26 50 64,0 0-79,0 1 15,0-1-15,-51 26 16,25-26-16,26 26 15,-25-51-15,25-25 63,0-1-63,25 26 16,1-50-16,25 24 15,-1 1-15,1-1 16,-25 1-16,24 0 15,-50 50 48,0 0-63,0 1 16,-25 25-1,0-26-15,25 0 16,0-50 46,25 0-46,0-26 0,1 51-1,25-51-15,25 26 16,-51-1-16,26 1 15,0-1 1,-51 52 31,0-1-31,-26 26-16,-24-26 15,50 1-15,0-1 16,0 1-16,-26-26 15,26 25 17,51-50-17,-51-26 1,51 0-16,0 26 16,25-26-16,0 51 15,-25-26-15,-26-24 16,1 50-16,-26 25 47,0 26-32,-26 0-15,1-26 16,-1-25-16,26 25 16,-25 26-16,0-25 15,-1-1-15,1 0 16,50-25 46,26-25-46,-26-26-16,26 26 16,51-26-16,-51 0 15,-26 0-15,26 51 16,-51 26 31,-26-1-32,1-25-15,25 51 16,-25-26-16,25 1 16,-26 25-16,-25-26 15,51 0-15,-25 1 16,76-77 46,0 26-62,-1-26 16,1 51-16,-25-51 16,24 51-16,1-51 15,-51 102 63,0-26-62,-25 1-16,25-1 16,0 1-16,-26-26 15,26 50-15,0-75 63,0 0-63,51-1 15,0 26-15,0-76 16,0 76-16,-26-25 16,-25 50 62,0 0-78,-25 1 15,25-1 1,0 1 0,0-1-1,0 0 1,0 1-16,0-1 15,0 1 17,0-1-17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8T09:03:32.86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73E6CA-64C9-4ACD-860A-1C20D0EFD67F}" emma:medium="tactile" emma:mode="ink">
          <msink:context xmlns:msink="http://schemas.microsoft.com/ink/2010/main" type="inkDrawing" rotatedBoundingBox="1971,7509 2169,11302 1125,11356 927,7563" shapeName="Other"/>
        </emma:interpretation>
      </emma:emma>
    </inkml:annotationXML>
    <inkml:trace contextRef="#ctx0" brushRef="#br0">647 3434 0,'0'-25'32,"-26"25"-17,-24 51 1,-27-1-16,1-24 16,25 25-16,26-1 15,-26-24-15,51 25 16,-51-26-16,26 0 15,25 1-15,0-1 16,51-50 47,25-26-48,26-25-15,-1 25 16,-25-25-16,1 25 15,50-25-15,-77 25 16,1 0-16,0 26 16,-26-1-16,-50 26 62,25 26-46,-25-26-16,-26 51 15,-25-1-15,25 1 16,-25-25-16,50 24 16,1 1-16,-1 0 15,26-26-15,-50-25 63,75 0-48,26-25-15,0-26 16,-1 0-16,1 51 16,25-50-16,-25 24 15,-25-25-15,24 26 16,-24 25-16,-1-25 16,-50 25 30,-1 0-46,1 0 16,0 0-16,-26 0 16,0 25-16,0-25 15,26 0 17,25-25-17,0-1 1,0-50-16,0 25 15,25-50-15,1 24 16,-1 52-16,-25 0 16,51-26-16,-51 25 15,-51 26 63,0 26-62,-25 25-16,-26-1 16,26 1-16,25-25 15,1-1-15,-27 0 16,52-25-16,25-25 62,25 0-46,1-1 0,-1 26-16,1-25 15,24-1-15,-50 52 94,-25-1-94,-26 51 16,0 26-16,26-51 15,-26 25-15,26-25 16,25-26-16,-26-25 16,1 51-16,25-26 15,-25 1 1,-1-1-1,26-50 79,0-1-94,0 1 16,26-26-1,24 26-15,1-26 16,25 26-16,-25-1 16,25 1-16,-50-1 15,25 26-15,-51 26 63,0-1-48,0 26-15,-26 0 16,26-26-16,-51 26 16,51 0-16,-76-26 15,25 26-15,26 0 16,0-26 0,-1-25-16,26-25 62,0-51-46,26 25-16,24 0 15,1 0-15,51-50 16,-51 50-16,25 0 16,-25 0-16,-1-25 15,-24 51-15,-1-1 16,-25 1-16,0-1 31,-25 26-31,-1 0 16,1 0-16,0 0 15,-1 0-15,1 0 16,-26 0-16,-25 26 16,0-26-16,25 25 15,-25-25-15,50 0 16,26 26-16,0-52 47,26-25-47,-1 26 15,26-26-15,0-25 16,-26 51-16,0-1 16,26-25-1,0 26-15,-51-51 16,0 101 46,0 1-46,-25-1-16,-52 77 16,52-77-16,-26 26 15,-25 25-15,25-51 16,26 1-16,-26-1 15,51-50 17,0-51-17,51 25-15,25 0 16,-25-51-16,25-25 16,-51 102-16,26-26 15,0 0-15,0 26 16,0-26-16,-26 26 15,0-1-15,-50 26 94,-26 0-94,0 51 16,1 25-16,-1-50 15,0-1-15,0 1 16,102-52 47,25-25-48,0-25-15,51 0 16,-76 51-16,0-26 15,-26-25-15,-25 50 16,0 1 0,-25 25-1,0 0 1,-26 0-16,-25 0 16,25 0-16,0 51 15,-25-51-15,0 76 16,50-51-16,-25 1 15,77-26 48,-1-51-63,51 0 16,26 26-16,-26-52 15,-50 52-15,50-51 16,0 50-16,-25-24 15,0 24-15,-26 1 16,-50 25 47,-1 0-63,-50 0 15,25 25-15,-25 51 16,25-50-16,0 25 15,26-51-15,0 0 16,-1 0 47,52-51-48,50 0-15,0-25 16,-25 25-16,25 0 15,51 0-15,-102-25 16,52 51-16,-77-1 16,-26 26 46,1 26-46,-77 25-16,1-1 15,-1 27-15,-50-1 16,75 0-16,1-51 16,25-25-16,1 26 15,50-52 17,0 1-17,50-26 1,1 26-16,-25-1 15,24 1-15,1 0 16,-25-26-16,24 51 16,-50-51-16,51 51 15,-76 25 95,-1-25-110,-24 51 15,-27 25-15,-50 1 16,102-52-16,-26 0 16,51-75 15,76-27-16,51 1-15,-25 25 16,0-25-16,-52 25 16,27 1-16,-27-1 15,-24 51-15,25-51 16,-51 26 46,-51 25-46,25 0-16,-24 50 16,-77-24-16,25 50 15,0 0-15,1 0 16,-1-50-16,26 25 16,25-26-16,0 0 15,77-25 16,-26-25-15,51 0-16,25-26 16,-25 25-16,-1-24 15,1-1-15,0 25 16,-26 1 0,-75 76 93,-27 0-93,1-1-16,25-24 15,26-1-15,-26 1 16,77-77 31,-1 51-47,26-76 15,0-26-15,25 26 16,0-51-16,26 0 31,-26 25-31,0 26 0,-25 0 0,-51 25 16,51 0-16,-51 26 15,25-1 1,-50 26 47,-1 0-63,-25 26 15,-50-1 1,25 51-16,-51-25 15,76-51-15,0 76 16,26-50-16,-52-1 16,103-50 62,25-1-78,-1-24 15,52-27-15,-26 27 16,-50-1-16,-1 0 16,0 51-16,-25-25 62,-25 25-46,-26 76-1,0-51-15,-25 1 16,25 24-16,-50 27 16,25-52-16,50 0 15,26-50 32,26 0-31,50-52-1,-25-24-15,25 50 16,-25 0-16,-1-25 16,27 25-16,-52 0 15,0 51-15,-25-25 16,-25 76 62,-51-26-78,0 51 16,50-25-16,-75 25 15,50-25-15,25-25 16,26-52 31,26-25-47,-1 1 15,51-27-15,-50 1 16,25 0-16,-26 0 16,51 50-16,-50-24 15,-26 24-15,0 1 47,-51 25-31,25 25-1,-50 26-15,-25 25 16,-1-25-16,0 25 16,26-25-16,51-26 15,-1-25 32,77-50-31,-25 24-1,24 1-15,27-1 16,-27-24-16,-24-1 16,25 51-16,-1-26 15,-24 1-15,-26 0 63,0-1-48,-26 26 1,-24 0-16,-1 51 16,0-26-16,0 26 15,0-51-15,1 26 16,-1-26 0,51-26 15,0 1-16,0-26-15,51 0 16,-26 26-16,0-1 16,1-24-16,-1 24 15,1 1-15,-1-1 16,26 26 187,0 0-203,-26-25 16,0 0-16,26 25 15,-51-26-15,26 26 16,-1-25-16,0-1 16,1 26-16,-26-25 46,-26 25-14,1 0-17,0 0 1,-26 0-16,-25 0 16,25 0-16,25 0 15,1 25-15,0-25 16,50 0 31,26 0-32,-26-50-15,1 50 16,-1-26-16,0 26 16,1 0-16,-1 0 15,26 0 48,-51 26-32,0-1-15,0 0-16,0 26 15,0-25 1,0-1-1,0 0-15,0 1 110,25-26-95,26 0-15,-25-26 16,-1 26-16,26 0 31,-26 0-31,-25-25 94,-25 25-78,-1 0-1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31:08.02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684FAE1-3DF7-4FB5-8FA0-1A8310F3F583}" emma:medium="tactile" emma:mode="ink">
          <msink:context xmlns:msink="http://schemas.microsoft.com/ink/2010/main" type="inkDrawing" rotatedBoundingBox="1863,7165 2131,10206 1195,10288 927,7247" shapeName="Other"/>
        </emma:interpretation>
      </emma:emma>
    </inkml:annotationXML>
    <inkml:trace contextRef="#ctx0" brushRef="#br0">245 19 0,'0'11'109,"-11"11"-93,-1-11-16,-10 12 16,22-1-16,-22 0 15,11-11-15,11 0 16,-11 1-16,33-12 109,11 0-93,12-12-16,-12-21 15,12 0-15,-34 21 16,11 1-16,-11-11 16,1 11-16,-1 0 15,-22 11 110,-1 11-125,-10 0 16,0 11-16,11 1 16,-12 10-16,12-11 15,0-11-15,11 1 16,-11-12-16,33-12 94,12-10-79,10 0-15,-21 0 16,10-1-16,0 1 15,-22 22-15,12-33 16,-12 21-16,0 12 63,-11 12-48,0 10 1,-11 0-16,11 12 15,-22-12-15,-1 11 16,-10 23-16,11-34 16,-1 23-16,-10-12 15,0 23-15,10-34 16,1 0-16,11 12 16,0-23-16,11 0 15,-11-11 48,11-22-48,11 0-15,22-12 16,-11-22-16,23 12 16,-12 10-16,-21 12 15,10-11-15,-11 11 16,-11 10-16,22 1 62,-33 22-46,0 1 0,-11 32-16,11 1 15,-34 10-15,12 12 16,-12-11-16,-11 11 15,23-23-15,11-10 16,-12-1-16,12 12 16,11-34-16,22-22 78,11-23-78,12-21 15,21-1-15,12 11 16,-11 1-16,-23 21 16,23 1-16,-34 0 15,0 0-15,1 22 16,-23 22 46,0 11-46,-11 1-16,-12-1 16,1 23-16,11-23 15,-34 23-15,1-23 16,22 1-16,-12 22 16,12-34-16,0 0 15,22-11-15,-12 0 16,12-22 46,23-11-46,21-34-16,-10 1 16,-1 10-16,12-11 15,-12 12-15,12-1 16,-23 34-16,-11 0 15,0 11 17,-11 11-17,0 11 1,-22 34-16,11-23 16,-12 12-16,12 11 15,-33-12-15,-1 34 16,23-22-16,0 0 15,-23-23-15,23 12 16,0-23-16,22-11 16,-12 0-16,46-33 62,-1-34-62,23 0 16,0 1-16,10 10 15,1 1-15,-22-1 16,-23 23-16,0 11 16,-10 11-16,-12 22 62,-23 45-62,-10-23 16,-23 23-16,-11 33 15,12-22-15,-1 23 16,0-23-16,-22 11 16,34-22-16,10-12 15,23-21-15,0-12 16,11-33 31,11-11-47,11-23 15,23-33-15,44 0 16,-22 11 0,0 0-16,0-11 15,22 23-15,-34 10 16,-43 45-16,-35 34 47,-21 32-47,-12 12 15,23 0-15,-12 12 16,-33 10-16,22 11 16,12-22-16,-1-22 15,-10 33-15,21-33 16,23-22-16,-11-23 16,22 0-16,11-33 46,11-22-46,45-45 16,-11 11-16,11 0 16,11-22-16,-12 22 15,-43 12-15,21-12 16,-10 33-16,-34 45 62,-23 23-62,-10 33 16,-12-1-16,-10 12 16,10 12-16,-33-1 15,22-22-15,12-1 16,-1 1-16,12-33 16,11-12-16,10 0 15,12-33 16,12 0-15,-1-45-16,22 23 16,23-34-16,-23 11 15,12 1-15,-1-1 16,-32 22-16,10 12 16,0 0-16,-22 33 46,0 0-46,0 23 16,0 21-16,-11 23 16,-22-11-16,-12 11 15,-11 22-15,1-22 16,21 0-16,-10-11 16,-1 0-16,23-22 15,11-23-15,11-11 16,0-67 31,33 12-47,23-12 15,-12-11-15,1 11 16,-1-10-16,12-1 16,-11 11-16,10 12 15,-32 10-15,10 1 16,-33 44 31,0 11-47,-11 34 15,-11 22-15,11 0 16,-34-11-16,12-1 16,10 12-16,-21 0 15,-1-22-15,12-11 16,33-12-16,-23-22 15,23-22 17,12-33-17,32-23-15,-10 0 16,10 22-16,1-10 16,-1-12-16,-10 11 15,-1 12-15,-11 10 16,-11 12-16,-11 11 15,12 11 1,-12 11 0,0 0-16,0 22 15,-23 34-15,-10 0 16,-34 0-16,11 11 16,12 0-16,-1 0 15,-10 0 1,21 0-16,-10-56 15,21 23-15,12-34 16,0 11-16,11-33 47,22-22-47,12-23 16,33-11-16,-12 0 15,12-11-15,-22 0 16,-1 11-16,12 23 15,-34-1-15,0 12 16,-10 22-16,-12 22 47,-12 11-47,-10 34 16,-11-1-16,-12 12 15,1 11-15,-12-22 16,23-23-16,-1 23 15,23-34-15,0 12 16,11-56 15,11-12-15,34-22 0,-12 1-16,34 10 15,11-11-15,-34 23 16,12 11-16,-34-12 15,1 23-15,-1-11 16,-22 33 15,0 11-31,0 12 16,-11-1-16,-34 34 16,1 0-16,-1 0 15,12 0-15,-12-1 16,12 1-16,-1-11 15,12-45-15,11 11 16,11-33 15,0-22-15,22-23-16,23-11 16,-1 23-16,1-12 15,-12 0-15,1 1 16,-12 32-16,-11 12 15,11-11 1,-22 33 15,-11 34-15,0-12-16,-11 34 16,-23 0-16,1 0 15,-12-12-15,11 12 16,1 0-16,10-34 15,12 12-15,11-45 47,11-22-47,22-12 16,23-10-16,-12-1 16,1 0-16,10-21 15,1 21-15,10 12 16,-32-12-16,10 12 15,-11 10-15,-22 46 63,0-12-63,-33 45 16,-23-1-16,23 12 15,0-11 1,-1-1-16,12-21 15,-12-1-15,23 1 16,22-45 15,-11-1-31,34-32 16,10-12-16,-10 12 16,66-45-16,-44 22 15,-12 22-15,-21 23 16,-1 11-16,-22 22 47,0 0-32,0 11-15,0 34 16,0-23-16,-22 1 16,10-1-16,-10 1 15,11 10-15,-22-22 16,21 1-16,1-1 15,11-11-15,0-22 47,0 0-31,23-11-16,-12-12 16,22-22-16,1 23 15,-1-23-15,-11 23 16,12-12-16,-23 23 15,22 0-15,-33 0 16,0 33 31,-11 11-31,-11 23-16,-12-1 15,-10 12-15,-1-1 16,1-21-16,-12-1 15,11 1-15,12 10 16,11-33-16,22-22 47,22-22-31,0 11-16,1-12 15,32-33-15,-10 23 16,-12-1-16,23 12 15,-23-23 1,1 34-16,-1 0 16,-22-1-16,1 23 15,-12 11 48,0 12-48,-12-12-15,-21 22 16,0 23-16,10-34 16,-21 23-16,-1 10 15,12-43-15,22 10 16,-1-22-16,1 0 16,0 0 15,11-11-16,11-23 1,23 1-16,10-34 16,1 11-16,-1 12 15,-10-23-15,-12 34 16,-11 10-16,0-10 16,1 22-1,-12 0 16,0 22-31,0 11 16,-12 11 0,1 12-16,-11-12 15,-11 12-15,10 0 16,-10-12-16,-1 12 16,34-12-16,-22-11 15,11 0-15,-22 1 16,33-12-16,0 11 15,11-22 64,11-11-79,11-22 15,23-1-15,-11 1 16,-1 11-16,-10-12 15,-1 23-15,-33-11 16,22 22-16,-22-23 16,23 23 15,-12 0 0,0 0-15,0 23-1,-11-12 1,22 0 0,-22 0-16,0 0 15,0 0-15,0 1 16,0-1-16,0 0 16,0 0-16,0 0 15,0 0-15,0 11 16,0-10-16,-11 10 15,0 0-15,0 12 16,-11-23-16,-12 11 16,12-11-16,0 11 15,11-10-15,-12-1 16,1 0-16,0 0 16,-1 0-16,1 0 15,11 0-15,0-11 16,11 12-16,-22-1 15,22 0-15,-12-11 16,1 0-16,0 0 47,0 0-47,0-11 16,-11 0-1,10-23-15,12 12 16,-11-12-16,11-10 15,0 22-15,0-12 16,0 1-16,0-1 16,0 1-16,0 0 15,0-1-15,11 1 16,1 22-16,21-45 16,-22 11-16,11 12 15,1-12-15,-12 23 16,11 0-16,12-1 15,-12 23-15,0 0 16,0 0-16,1 0 16,-1 0-16,11 0 15,-10 12-15,-12-12 16,11 33-16,-11 0 16,12-21-16,-23 10 15,0 0-15,0 12 16,0-12-16,0-11 15,0 0-15,0 11 16,0-10-16,-12-1 16,12 0-16,-11-11 62,-11 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5:04.33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B0259D-6784-463E-8760-B8E65E0C5992}" emma:medium="tactile" emma:mode="ink">
          <msink:context xmlns:msink="http://schemas.microsoft.com/ink/2010/main" type="inkDrawing" rotatedBoundingBox="956,11345 1536,8554 2593,8773 2012,11565" shapeName="Other"/>
        </emma:interpretation>
      </emma:emma>
    </inkml:annotationXML>
    <inkml:trace contextRef="#ctx0" brushRef="#br0">616 1005 0,'0'53'16,"-26"-26"0,26-1-16,0 1 15,-27-1 1,1 27-16,-1-53 15,-26 53-15,27 0 32,-1-53-32,27 26 15,-26 1-15,26-1 16,-53 1-16,53-1 16,-53 1-16,53-1 15,-26-26 63,26-26-62,0-1 0,0 1-16,26-1 15,1-26-15,25 27 16,-52-27-16,53-53 15,-26 53-15,26 27 16,-27-54-16,-26 54 16,27 0-16,-80 26 62,26 26-46,-26 27-16,-26 26 15,-80-26-15,27 27 16,53-1-16,-80 27 16,79-53-16,1 0 15,26-27-15,80-79 63,26 0-48,52-26-15,-52 52 16,0-25-16,27-1 16,-1 26-16,-26-26 15,0 27-15,26-54 16,-26 54-16,-26-1 16,25 1-16,-78 52 78,26 27-78,-53-26 15,27-1 1,-27 54-16,26-54 16,-26 54-16,27-1 15,-53-26-15,52 0 16,-26 0-16,-26-53 15,79 26 1,0 1 0,26-27-1,1 0-15,-27-27 16,53 27-16,79-53 16,-53 0-16,54-26 15,-54 0-15,53-1 16,-52 27-16,-1 0 15,-53 27-15,1 26 47,-27 26-31,-27 27 0,-25-26-16,25 26 15,-26 26-15,0 0 16,53-26-16,-26-26 15,-1-1 1,-26 1-16,53-54 78,0 1-78,0-1 16,53-26-16,0-26 15,27-27-15,-27 27 16,-1-27-16,1 53 16,-53 27-16,53-27 15,-53-27-15,0 27 16,0 27-16,0-27 16,0 27-16,0-1 15,0 1-15,-26 26 16,-1 0-16,1 0 15,-1 0-15,-52 0 16,-27 0-16,0 26 16,53 27-16,-52 26 15,-1-26-15,26-26 16,28 52-16,25-79 16,1 0 15,52-26-16,27-54 1,26-78-16,1 25 16,26 27-16,-27 27 15,106-80-15,-105 27 16,-1 79-16,-53 27 16,27-27-16,-53 79 78,-53 27-63,27 0-15,-1 0 16,-25 26-16,-1 1 16,26-27-16,-26-27 15,27 0-15,26 1 16,-53-27-16,79-53 31,-26 27-15,27-27-16,-1 0 15,54 0 1,-54-53-16,1 53 16,52-26-16,-53-1 15,27 1-15,-53 52 16,27 27-16,-27 27 62,-27 26-62,-26 0 16,0 0-16,-26 79 16,26-53-16,-26 1 15,52-1-15,-52-52 16,52-27-16,27-27 47,27-52-32,52-54-15,-26 54 16,27-53-16,-1 79 16,-26 0-16,-27-26 15,27 26-15,-26 0 16,26 26-16,-27 27 15,-26-26 48,-26 26-47,-27 53-1,-53 53-15,-53-27 16,27 27-16,-27 0 15,27-1-15,52-78 16,28 26-16,25-27 16,1-26-1,52-26 1,27-54 0,26-25-16,1-1 15,26-27-15,26 54 16,-79 26-16,0 27 15,26-54-15,-52 54 16,-1 26-16,0-27 16,1 27 62,-27 27-78,0-1 15,-27 27-15,-25 0 16,-28 27-16,27 25 16,-26 28-1,-1-54-15,28 53 16,-28-52-16,54 52 16,-1-79-16,27-27 15,0 1-15,27-27 63,-1 0-48,27-53-15,0 26 16,53-25-16,-53-1 16,-27 0-16,54 26 15,-54-26-15,27 0 16,-27 27-16,-26 79 62,-26 0-46,0 26-16,-27 1 16,26-1-16,-52 0 15,26 54-15,0-107 16,26 27-1,1 0-15,0-27 16,26 1-16,-27-1 16,1-26 31,-1 0-32,27-26-15,0-1 16,-26-26-16,-1 27 15,27-53-15,-53-1 16,27 27-16,26 27 16,-27-1-16,1-26 15,0 53 1,-1 0 0,1 0-1,-1 53-15,1-26 16,-1 26-16,-26 26 15,27-26-15,-1-26 16,1-1-16,26 0 16,0 1-16,0 26 15,0-27-15,0 1 32,0-1-17,26-26 1,27 0-1,0 0-15,0-26 16,27-80-16,52 53 16,-26-26-16,-1-1 15,1 27-15,-53-26 16,0 0-16,-53-1 16,27 54-16,-1-1 15,-26 1-15,0-27 16,-26 53-1,-1 0-15,1 0 16,-1 0-16,1 0 16,-27 0-1,0 0-15,26 0 16,1 0-16,0 0 16,-1 0-16,1 26 15,26-52 16,0-27-15,0 0-16,0 0 16,53-26-1,-53-27-15,26 53 16,27 0-16,-27 0 16,1 0-16,-1 0 15,1 27 1,-27-1-16,26 1 15,-26 132 79,-26-80-78,-54 54-16,27 52 15,-26-53-15,0 27 16,26 26-16,26-79 16,1 0-16,26-26 15,0-54 32,26-79-47,54 27 16,-1-80-1,0 1-15,-26 78 16,-53-52-16,53 53 16,0-1-16,-53 27 15,53 0-15,-26 27 16,-27-1-16,0 1 16,26-1-16,27 27 62,-27 0-46,1 27-1,-27-1-15,0 1 16,0 26-16,0 0 16,0 0-16,0 26 15,0 0-15,-27 1 16,1-1-16,-27 27 15,27-27-15,26-26 16,-27 0-16,-26 0 16,53 0-16,27-53 109,-1-26-93,1-1-1,-1 1-15,1 26 16,25-53-16,1-27 16,0 27-16,-26 27 15,26-27-15,-53-26 16,0 52-16,0 1 15,0-1-15,0-26 16,0-52-16,0 25 16,0 1-16,0 26 15,-53 0-15,53 26 16,-27 1-16,1 0 16,-27-1-16,53-26 15,-53 53-15,53-26 16,-53-1-16,27 27 15,-1-26-15,-26-1 16,27 1 0,-27 26 15,26 0-31,1 53 16,-1 0-16,-25 26 15,25 27-15,-52 0 16,26-53-16,26 53 15,1-1-15,-53 54 16,52-53-16,1-27 16,26-26-16,0 27 15,0-27-15,0-27 16,0 53-16,0-52 16,0 26-16,26-27 15,-26-52 48,0-27-48,0 0-15,0-26 16,27 26-16,-27 26 16,0-26-16,0 0 15,0 0 1,26 0-16,-26 27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5:17.09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DBD2B4-3C4F-4CB4-A99E-4DCE8B0A7E27}" emma:medium="tactile" emma:mode="ink">
          <msink:context xmlns:msink="http://schemas.microsoft.com/ink/2010/main" type="writingRegion" rotatedBoundingBox="3819,17663 10768,17453 10807,18732 3858,18942"/>
        </emma:interpretation>
      </emma:emma>
    </inkml:annotationXML>
    <inkml:traceGroup>
      <inkml:annotationXML>
        <emma:emma xmlns:emma="http://www.w3.org/2003/04/emma" version="1.0">
          <emma:interpretation id="{F9B3D1E1-7963-4CB8-82FB-5844EA146519}" emma:medium="tactile" emma:mode="ink">
            <msink:context xmlns:msink="http://schemas.microsoft.com/ink/2010/main" type="paragraph" rotatedBoundingBox="3819,17663 10768,17453 10807,18732 3858,18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18F53D-2F60-41ED-87DB-E1716BC04DD5}" emma:medium="tactile" emma:mode="ink">
              <msink:context xmlns:msink="http://schemas.microsoft.com/ink/2010/main" type="line" rotatedBoundingBox="3819,17663 10768,17453 10807,18732 3858,18942"/>
            </emma:interpretation>
          </emma:emma>
        </inkml:annotationXML>
        <inkml:traceGroup>
          <inkml:annotationXML>
            <emma:emma xmlns:emma="http://www.w3.org/2003/04/emma" version="1.0">
              <emma:interpretation id="{58E36A34-6F00-4FAB-B2F6-317A2598F2FD}" emma:medium="tactile" emma:mode="ink">
                <msink:context xmlns:msink="http://schemas.microsoft.com/ink/2010/main" type="inkWord" rotatedBoundingBox="3819,17663 10515,17461 10554,18739 3858,189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627 238 0,'-27'0'157,"1"53"-157,-27-27 15,0 27-15,26-53 16,1 0-16,0 0 62,52 0-46,0-26-16,1-1 16,26 1-16,26-54 15,27 27-15,-79 0 16,-1 53-16,27-26 16,-53-1-16,0 1 31,-27 26 0,1 0-15,-27 0-16,0 53 15,-26-27-15,26 54 16,-27-54-16,28 1 16,-1-1-16,26-26 15,-26 27-15,27-27 63,26-27-48,79 1 1,-26-1-16,0-26 16,0 27-16,0-27 15,-27 26 1,1 1-1,-27 0 1,-27 26 0,1 0-16,-1 0 15,-26 52-15,-26 28 16,26-1-16,27 1 16,-27-1-16,0-26 15,0 0 1,53 0-16,0-27 15,-26 1-15,78-27 63,-52-27-63,106-26 16,-53 0-16,27-52 15,-28 25-15,1 27 16,27 27-16,-54-1 15,1 1-15,-27-1 16,-27 27 15,27 27-15,-26-1-16,-1 27 16,-52 0-16,26 0 15,0 26-15,-53-26 16,27-26-16,79-1 15,-27 1-15,27-80 63,0 26-63,0 1 16,0-27-16,27 0 15,26 0-15,-53 0 16,26 27-16,1-27 15,-54 106 64,27 0-64,-53 0-15,0-27 16,27 27-16,-53-53 15,52 79-15,1-79 16,26 27 31,26-27-31,27-53-16,53 0 15,-27-26-15,1 26 16,25-27-16,-52 54 15,0-27 1,-26 26-16,-80 54 78,0-1-78,0 27 16,0 27-16,-53-54 15,53 27-15,27-26 16,-53 25-16,79-104 63,26 25-63,27-26 15,-27 0-15,27 27 16,-53-27-16,53 0 15,-26 26-15,-27 1 16,-27 26 47,1 53-48,-27 0 1,0-27-16,53 27 15,-79 0-15,52-26 16,1-1-16,26-52 78,26-1-62,1 27-16,-27-26 15,26 26-15,0 0 16,1-27 0,-1 1 15</inkml:trace>
          <inkml:trace contextRef="#ctx0" brushRef="#br0" timeOffset="4077.1669">891 449 0,'-53'0'110,"27"27"-110,-1-1 15,-25-26-15,52-26 78,0-1-78,52 1 16,54-53-16,-79 26 16,26 26-16,-53 1 15,0-1-15,26 27 16,-26-26 46,-26 26-62,-1 0 16,-26 0-16,27 26 16,-54 27-16,-52 53 15,106-80-15,-54 54 16,27-54-16,27 1 15,-1-27-15,27-27 63,53-26-47,0-26-16,53 26 15,-53 0-15,0 0 16,53-26-16,-27 26 15,-26-26-15,-26 52 16,-27 54 31,-53 25-31,-27 54-16,27 0 15,-26 0-15,0-27 16,-1 1-1,1 52-15,52-79 16,-26 0-16,53-80 63,27 1-63,-1-1 15,27 1-15,80-53 16,-28-1-16,28 27 15,-1 0-15,-53-26 16,-26 26-16,0-26 16,-26 52 15,-54 27-15,1 27-16,-1-1 15,-26 27-15,-52 0 16,-1 26-16,26 1 15,-25 52-15,52-53 16,26-52-16,1-1 16,52-26-1,27-26 17,53-53-32,53-27 15,52 0-15,-52 27 16,-53-1-16,0 27 15,-53 0-15,-27 27 16,1 26-16,-27 26 63,0 1-63,-53 26 15,0 0-15,-27-27 16,-78 53-16,52 1 15,53-27-15,0 0 16,0-27-16,79-26 47,-26-26-31,53-27-16,27 0 15,-1-27-15,-26 28 16,0 25-16,-27-26 15,27 27-15,-26-27 16,-1 53 0,-26 53 31,0 0-32,-106 0-15,80 26 16,-53-26-16,52 0 15,-26 26-15,27 0 16,-27-52-16,53-1 16,0 1 15,53-80-15,26-26-1,80-1-15,-27 1 16,0-27-16,27 0 15,-79 27-15,-27 52 16,-1 1-16,-25 26 47,-27 53-31,-53 0-16,0 26 15,-26 53 1,-27-26-16,0 26 15,-26-26-15,26-26 16,53-27-16,0 0 16,53-27-1,79-26 1,27-106 0,53 0-16,0 0 15,-27 1-15,0-1 16,-79 53-16,0 26 15,-26-25-15,-27 25 16,0 54 47,-27 25-63,-26 1 15,-53 27-15,27-27 16,0 0-16,26-27 15,26 53-15,-26-52 16,53-1 0,27-26-1,-1 0 1,27-26-16,80-80 16,25 0-16,1 0 15,-27 27-15,1 0 16,-107 52-16,27-26 15,-27 53-15,-26-26 16,53 26 15,-53 26-15,0 1-16,-26 26 16,-27 0-16,0-1 15,27-25-15,-27 26 16,0-53-16,26 53 15,1-53-15,-1 53 16,54-80 31,26-26-47,53-26 16,26 0-16,-79 26 15,79-53-15,-53 26 16,-26-52-16,0 79 15,-26 0-15,-1 27 16,-79 79 31,-53 26-47,-52 27 16,-1 26-16,-53 53 15,54-52-15,-1-54 16,-26 0-16,79-26 15,0 0-15,53 0 16,53-79 15,0-1-31,0-26 16,26 0-16,54-26 16,-1 26-16,-26 0 15,53-26-15,0 26 16,-53 0-16,0 0 15,0-26-15,-1 52 16,-25-26-16,-1 27 16,-52 26 31,-27 0-32,0 0-15,0 53 16,-53 26-16,53-52 15,1 26-15,-1-27 16,26 1-16,54-54 63,26 1-63,26-54 15,-26 54-15,26-1 16,-52 1-16,-1-1 15,1 1-15,-54 26 63,1 26-47,-1 1-16,-52-1 15,-1 27-15,54 0 16,-53-53-16,52 27 15,27-80 48,53 53-63,-53-53 16,53 0-1,-27 26-15,1 1 16,-27-1-16,26 1 15,1 0-15,-27-1 63,-27 27-47,1 27-16,26-1 15,-53 0-15,27 1 16,-27 52-16,0-79 15,26 27-15,1 26 16,-1-27-16,1-26 16,52 0 62,1 0-47</inkml:trace>
          <inkml:trace contextRef="#ctx0" brushRef="#br0" timeOffset="5389.9215">2267 264 0,'-26'27'62,"26"-1"-62,-27 1 16,1 52-16,-54 27 15,1 26-15,-27-26 16,27 26-16,26 0 16,26-79-16,1-26 15,-1 26-15,27-106 47,80-27-47,-1-52 16,1 0-16,-27 0 15,-1-1-15,28 54 16,-1-27-16,-52 53 16,-1 0-16,27 27 15,-27-1-15,1 27 16,-1 0-16,1 0 31,26 0-15,-53 27-1,0-1 1,0 27 0,0 0-16,-53 0 15,26 26-15,-52 1 16,53-54-16,-27 27 16,26 26-16,-26-26 15,53-106 32,27 1-31,26-1-16,0-27 15,52-26-15,28 1 16,-80 52-16,0 0 16,-1 0-16,1 26 15,-26 27-15,26 0 31,0 0-15,-53 27 0,0-1-1,0 27-15,0 27 16,0-27-16,-27-1 16,1 1-16,26 0 15</inkml:trace>
          <inkml:trace contextRef="#ctx0" brushRef="#br0" timeOffset="10755.4977">2929 370 0,'0'-26'15,"-27"26"1,1 26 0,-1-26-16,1 26 15,-54 27-15,27 27 16,-26-27-16,-27 52 15,27-78-15,-27 79 16,-26 26-16,105-79 16,-26 0-16,106-106 62,53-53-62,0 27 16,-27-27-16,27 53 15,-53 0 1,26 0-16,1 0 16,-27 27-16,-27-1 15,1 27 48,-27 27-63,0-1 15,0 1-15,-80 52 16,54-26-16,-1-27 16,-26 27-16,27 0 15,26-26 32,79-54-31,27-26-1,0-26-15,0-27 16,-27 53-16,1 0 16,-54 0-16,1 27 31,-1-53-31,-26 105 62,-26 27-46,-27 26-16,0 1 16,-27 26-16,27-54 15,0 1-15,27 0 16,0 0-16,26-26 16,26-54 30,106-52-30,27-27-16,-27 0 16,-26 27-16,-26 26 15,-1 0-15,0 27 16,-52-1-16,-27 54 78,-27 52-78,-26-26 16,27 0-16,-27 0 15,27 0-15,-27-27 16,53 27-16,-27-27 16,27 1-1,27-27 1,-1 0-1,80 0-15,26-53 16,-79 0-16,27-26 16,52 26-16,-106 0 15,54 0-15,-80 26 32,-27 27-17,-26 0 1,27 27-1,-80-1-15,27 1 16,-27 26-16,-27-27 16,54 1-16,-27-27 15,27 26-15,0 1 16,52-27-16,27-27 47,0-26-32,0-26 1,53-1 0,0 28-16,0-1 15,0 0-15,26 53 16,-26-53-16,-27 53 16,1 0-16,-27 26 78,-53 54-78,-79-1 15,26 0-15,27-26 16,-27 27-16,79-54 16,1 27-16,-27-53 31,53-53-16,53 27-15,-27-27 16,27-27-16,27-25 16,-28 25-16,28 1 15,-54 26-15,27 26 16,-26 1 0,-1-27-16,-26 79 62,0 27-46,0-26-16,-26-1 15,-27 80-15,0-53 16,0-26-16,26 25 16,1 1-16,26-26 31,26-27-16,1 0-15,52 0 16,1-27-16,-1-26 16,80-26-16,-27 0 15,-79-1-15,53 27 16,-53 27-16,-27-1 16,1 1-16,-27 79 78,-27-27-63,-26 80-15,0-26 16,0-27-16,1-1 16,-1-25-16,0 26 15,53-27-15,53-52 31,0-27-15,52 26-16,-52-52 16,27 26-16,52-26 15,-53 26-15,1 0 16,-80 0-16,79 0 16,-26 53-16,-27-53 15,-26 80 63,0-1-78,0 1 16,-52 25-16,25 1 16,1-26-16,26 26 15,0-27 1,26-26 31,1 0-47,25-53 15,28 0-15,-54 0 16,27 1-16,0-1 16,-26 0-16,25 53 15,-25 0-15,-106 26 94,26 27-94,-27-26 16,1 25-16,52 1 15,-25 0-15,-1-26 16,26-1-16,27 1 78,27-27-62,26 0-16,26-53 15,0 26-15,27 1 16,-27-27-16,-26 26 15,-26-25-15,-1 52 16,-26-27 31,-26 27-31,-1 27-16,1-27 15,-1 26-15,-52 53 16,0-26-16,-1 0 15,-25-53-15,52 53 16,26-53-16,1 53 16,52-79 31,1-1-47,52-26 15,0 0-15,1 0 16,-27 0-16,26 1 15,-53 52-15,1-27 16,-27-26 47,-27 53-48,-25 27 1,25 26-16,-52-27 15,-27 27-15,53 0 16,27 0-16,-54-27 16,54 1-16,-27 26 15,79-53 48,27 0-48,27 0-15,52-27 16,-26 1-16,-1-54 16,-52 27-16,0 0 15,-26 53-15,-27-26 16,0-27 31,-27 53-47,-26 27 15,0-1-15,-26 53 16,-27 1-16,-52-1 16,78-26-16,27-26 15,0 25-15,-26-52 16,26 0-16,27 0 16,52 0 46,0-52-62,1 25 16,-1 1-16,1-1 15,-27 1-15,26-1 16,-26 1 15,-26 26-15,-1 0-16,1 0 15,-27 0-15,0 0 16,0 53-16,27-27 16,-1 27-16,1-53 15,-27 53 1,26-27-16,54-26 62,-1 0-62,1 0 16,52 0-16,1 0 16,25 0-16,-25 0 15,-1-26-15,27-27 16,-27 27-16,-26-27 16,0 26-16,-53 1 15,27 26-15,-1-27 16,1 27 62,-27 27-62,0 26-1,0-27-15,0 1 16,0-1-16,0 1 15,0-1 17,26-26-1,0 0-31,1 0 16,-27-26-16,26 26 15,1-27-15,-1 27 16,1-26-16,-27-1 15,-53 27 79,0 0-78,0 27-16,0 26 15,0-53-15,27 52 16,-1-52-16,-26 53 16,53-26-16,27-27 93,-1-27-93,1 1 16,26-1-16,0 1 16,-1-27-16,1 27 15,-53-27-15,27 26 16,-1 27-16,-26-53 16,53 53 93,-26 0-62,26 0-32,-27 0 32,1 0-31,-1-26 0,-26-1-1,26 1-15</inkml:trace>
          <inkml:trace contextRef="#ctx0" brushRef="#br0" timeOffset="34496.8206">3113 269 0,'0'27'94,"-14"-14"-94,-13 28 16,27-14-16,-27 14 15,14-1-15,-14 1 16,0-14-16,27 13 15,-27-26-15,40-41 63,1-14-63,13 1 16,13-28-16,-13 14 15,27-27-15,1 13 16,-1 1-16,-27 40 15,-14 0-15,14 13 16,0-13-16,-27 41 47,0 13-47,0-14 16,-40 28-16,13 26 15,-27-26-15,27 40 16,-14-14-16,0-12 15,14-15-15,-13-26 16,13 13-16,67-81 47,-13 13-31,14-40-16,13 13 15,-13 28-15,13-41 16,-27 13-16,0 41 15,0 0 1,0 0-16,-14 14 16,-13 40 46,0 0-62,0 0 16,-13 40-16,-1 14 15,-13-13-15,0-14 16,0 14-16,-13-28 16,40-26-16,-14-14 31,14-14-15,41-13-16,-14-27 15,13-14-15,28 41 16,13-13-16,0-14 15,-14-14-15,14 28 16,-27-1-16,1 14 16,12 0-16,-26 27 15,13-13-15,-41-1 16,1 14 0,13 0-16,-27 27 31,13 14-31,1-1 15,-1-13-15,-13 0 16,0 0-16,14 0 16,-1 0-16,1 0 15,-1-13 1,-13-1-16,14-13 16,13 14-16,13-14 15,14 0-15,0 0 16,27-14-16,-13-13 15,13 14-15,0-14 16,-13 13-16,26-13 16,-13 14-16,0-14 15,14 27-15,-14 0 16,0 0-16,-13 0 16,-14 0-16,27 0 15,-14 0-15,-26 0 16,-14-14-16,-14 14 31,-13 14-15,-27-1-1,14-13-15,-1 14 16,-13-1-16,-40 41 16,-14-13-16,0-14 15,-27 13-15,13 1 16,14-1-16,27-12 15,27-15-15,13 1 16,28-14 15,-1-14-15,1 14-16,26-41 16,28 28-16,-14-14 15,27-14-15,0 1 16,-13 13-16,-1-27 15,-26 27-15,-14 0 16,0 13-16,-27 1 16,0-1-16,0 1 15,0-1 63,-14 28-62,1-1 0,-1 14-16,-13 0 15,-13 14-15,-1 26 16,14-40-16,0 27 16,0 0-16,14-40 15,-1 27-15,28-41 47,13-27-31,40-28-16,1 15 15,-1-14-15,14-27 16,0 27-16,-27 27 16,41-68-16,-41 55 15,-27 13-15,0 13 16,0 14-16,-27 14 62,0 13-62,0 0 16,-27 13 0,0-13-16,14 0 15,-14 0-15,0 0 16,0 0-16,27 0 15,-14-27-15,28 0 47,-1-13-31,1-1-16,13-13 16,27 0-16,-14-27 15,28-13-15,-14 26 16,-27 14-16,0 14 15,0-1-15,-27 1 16,13 13 15,-13 13-31,0 1 16,0-1-16,0 14 16,0 27-16,-27-27 15,0 27-15,-13-13 16,-1 26-16,28-53 15,-1 13-15,1-27 16,-1 13 0,14 14-16,0-40 62,0-1-62,41-26 16,-28 13-1,14 0-15,0-27 16,0 13-16,-13 28 16,-1-14-16,1 13 15,-14 1-15,-14 13 47,1 0-31,-1 40-16,-53-13 15,13 14-15,13-14 16,14 13-16,-54 1 16,41-14-16,-1 13 15,0-13-15,14-13 16,0-1-16,14-13 16,13-13 62,13 13-63,1-27-15,-1 27 16,28-14-16,-14-13 16,0 14-16,0-1 15,14-13-15,-14 14 16,-14-1-16,-26 28 78,-14-1-78,27 14 16,-41 14-16,28-1 15,-28 1-15,-13 13 16,27-27-16,13 0 15,28-40 32,-1-1-31,1 1 0,-1-1-16,14-13 15,-13 13-15,13 1 16,14-14-16,-28-14 15,28 28-15,-14-1 16,-14 1-16,14-1 16,-27 1-16,0-1 78,-13 28-63,-14-1-15,0 14 16,0-13-16,0 13 16,-14-14-16,28 14 15,-1-27-15,0 14 16,28-14 15,13-27-15,0 13-16,27-13 15,-13 0-15,26-13 16,-40 13 0,0 0-16,14 0 15,13 13-15,-27-13 16,-14 27-16,1 0 16,-28 0 30,1 14-30,-28 13-16,1 0 16,-1 0-16,28 0 15,-14 0-15,-14-14 16,28 1-16,-1-1 16,28-13 46,-1-13-62,41-14 16,-13-14-16,13 14 15,-14-13-15,1 26 16,13 1-16,-27-14 16,-14 13-16,14-13 15,0 14 1,-13 13-16,-14 13 62,-14-13-62,14 27 16,-54 14-16,14-14 16,-28 27-16,28-41 15,-28 28-15,28-14 16,-1-14-16,14 1 15,27-1-15,-27 1 16,27-28 15,-27 14-15,27-13 15,14-1-15,-1-13-1,41 0-15,27 0 16,0-13-16,-27 13 16,14-14-16,-1 1 15,-26-1-15,-14 28 16,0-1-16,14-26 16,-14 13-16,-41 27 62,1 13-62,-1 14 16,1-13-16,-1-1 15,-13 28-15,0-14 16,13-14-16,-40 28 16,27-14-16,0 0 15,0-27-15,-13 27 16,13-14-16,13 14 15,-26-13-15,26-1 16,14 1 0,27-28 62,-13 1-63,26 13-15,-13-14 16,41-13-16,-14 0 16,27 0-16,0 0 15,-27-13-15,-13 13 16,-1 0-16,-13 13 16,-13 1-16,-14-1 15,-14 14 173,1 14-173,-1-14 1,1 27-16,-14-14 16,-14 28-16,-13-14 15,14 13-15,-1-26 16,0 13-16,1 0 15,-1 0-15,14 0 16,27 0-16,-27-27 16,14 0-16,-1 13 15,1 1 126,13-28-110,13 14-31,1-13 16,-1-1-16,14 1 15,14-1-15,13-26 16,-14 13-16,-12 27 16,12-14-16,1 1 15,-14 13-15,-14-14 16,14 14 0,-27-13-16,14 13 15,-1 0-15,1-14 16,-1 14-16,1-13 15,13-1-15,-14 14 16,-13-27 78,-27 27-63,0 0-15,14 14-1,-14-1-15,0 28 16,-14-28-16,-13 14 16,14 14-16,12-14 15,-26 0-15,27 27 16,-13-14-16,-14 1 15,27-14-15,0 27 16,-27-27-16,27 0 16,0-13-16,-14-1 15,28 14-15,-1-27 16,1 0 78,13-13-79,0-1 1,0 1-16,13-14 16,1 13-16,-1 1 15,14-14-15,14 13 16,-28-13-16,1 27 15,26-13-15,-13-15 16,-13 15-16,26-14 16,-26 27-16,-14-27 15,13 13-15,-13 1 16,-13 13 15,-1 0-15,-13 0-1,0 0-15,0 0 16,-13 0-16,-14 0 16,13 0-16,-40 0 15,41 13-15,-1 1 16,-13 13-16,13-27 16,14 27-16,14-27 15,-1 0 1,1 13-16,-1-13 94,14-13-79,41-1 1,-1-26-16,28 13 15,-27 0-15,40 0 16,-27 0-16,0 0 16,0 27-16,-27-41 15,40 14-15,-13 27 16,0 0-16,0-27 16,-27 27-16,-13-13 15,0 13-15,13 0 16,-27 13 93,-14 14-93,-13 0-1,0 0-15,27-13 16,-27 13-16,27-14 16,-27 1-16,27 13 15,-27-27-15,13 13 16,28-26 46,-14-1-62,13 14 16,14-27-16,-13 27 16,-1-13-16,14-1 15,-13 14-15,13-27 16,-13 14-16,13-1 16,0 1-16,-27-1 15,27 14-15,-14-13 16,1 13-16,-14-14 15,13 14 79,14 0-31,-27-13-63,27-1 31,0 14-15,-27-13-16,14 13 31,-1-14-31,1 14 15,-1 0 1,-13-13-16,14 13 16,13-14-1,-41 14 95,-13 0-110,0 0 15,0 27-15,0-13 16,0-1-16,-13 14 16,13-13-16,0 26 15,-27-26-15,13 13 16,-13-14-16,27 14 15,-27 14-15,27-28 16,0 1-16,40-14 125,1-14-109,-1 14-16,14-27 15,0 14-15,-13-1 16,13 1-16,-14-1 16,1 1-16,-14-1 15,-14 14 110,1 0-94,13-13 63,13-1-78,1 14-1,-1-13 1,1-1-16,0 1 16,-1-1-1,-13 1 1</inkml:trace>
        </inkml:traceGroup>
        <inkml:traceGroup>
          <inkml:annotationXML>
            <emma:emma xmlns:emma="http://www.w3.org/2003/04/emma" version="1.0">
              <emma:interpretation id="{5EC2F4F5-515F-47E3-BB91-3B4E18BD5701}" emma:medium="tactile" emma:mode="ink">
                <msink:context xmlns:msink="http://schemas.microsoft.com/ink/2010/main" type="inkWord" rotatedBoundingBox="10050,17882 10780,17860 10795,18325 10065,18347"/>
              </emma:interpretation>
              <emma:one-of disjunction-type="recognition" id="oneOf1">
                <emma:interpretation id="interp1" emma:lang="" emma:confidence="0">
                  <emma:literal>да</emma:literal>
                </emma:interpretation>
                <emma:interpretation id="interp2" emma:lang="" emma:confidence="0">
                  <emma:literal>она</emma:literal>
                </emma:interpretation>
                <emma:interpretation id="interp3" emma:lang="" emma:confidence="0">
                  <emma:literal>до</emma:literal>
                </emma:interpretation>
                <emma:interpretation id="interp4" emma:lang="" emma:confidence="0">
                  <emma:literal>Ма</emma:literal>
                </emma:interpretation>
                <emma:interpretation id="interp5" emma:lang="" emma:confidence="0">
                  <emma:literal>та</emma:literal>
                </emma:interpretation>
              </emma:one-of>
            </emma:emma>
          </inkml:annotationXML>
          <inkml:trace contextRef="#ctx0" brushRef="#br0" timeOffset="38063.9638">6464 512 0,'13'-13'78,"1"13"-78,-1 0 16,1-14-16,13 1 16,0-1-16,13-13 15,1 14-15,-14-15 16,0 15-1,-27-1-15,27 1 16,-14-1-16,-13 1 63,-13 13-32,-1 0-31,-13 0 15,-13 13-15,13 14 16,0-13-16,-14 13 16,-13-13-16,0 13 15,0 13-15,14 14 16,-15-27-16,42-13 16,-14-1-16,0 1 15,27-1-15,-14-13 31,14-13-15,0-1-16,27 1 16,0-28-16,27 14 15,1-13-15,26-14 16,0-1-16,-14 1 16,1 14-16,13-1 15,-27 14-15,0 0 16,-41 14-1,1 13-15,-1-14 16,-13 1 0,27 13-16,-54 13 78,0-13-63,-13 27-15,-28 0 16,28-13-16,-41 26 16,13 1-16,14-1 15,-27 1-15,14 0 16,12-28-16,15 28 16,13-28-16,13 1 15,-13-1-15,41-13 47,13-13-31,13-1-16,15-26 15,26-1-15,-41 14 16,28-27 0,13 13-16,0 1 15,0-1-15,-41 1 16,14 26-16,-27 14 15,-27-13-15,0 26 94,0 1-94,-27-1 16,14-13-16,-14 27 15,0-13-15,0 13 16,0-14-16,27 1 16,-27-1-16,13 14 15,1-13-15,-14-1 16,27 1-16,-14-1 16,14 14-16,0-40 109,0-1-109,41 1 16,-28-28-16,14 14 15,27 14-15,-27-28 16,0 28-16,0-14 15,0 27-15,-40 0 204,-1 0-189,1 27-15,-1-27 16,-13 27-1,14-27-15,-14 27 16,0-14-16,27 14 16,-27-13-16,27 13 15,-14-14 17,14 1-1,-13-1-16,-1 1-15,14-28 94,27 1-94,0-1 16,-27 1-16,27 13 15,-27-14-15,14 1 16,13 13 0,-27-14-16,13 1 15,1 13 17,-1-14 171,1 1-188,-1-1 1,1 1 0,-14-1 77,13 1-61,1-1-17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4:56.59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55D988-FD84-4D54-A65B-750A165CE563}" emma:medium="tactile" emma:mode="ink">
          <msink:context xmlns:msink="http://schemas.microsoft.com/ink/2010/main" type="writingRegion" rotatedBoundingBox="3288,10195 1888,12422 839,11763 2238,9535"/>
        </emma:interpretation>
      </emma:emma>
    </inkml:annotationXML>
    <inkml:traceGroup>
      <inkml:annotationXML>
        <emma:emma xmlns:emma="http://www.w3.org/2003/04/emma" version="1.0">
          <emma:interpretation id="{50746B27-D22C-4186-9A06-0803B8E7EDF6}" emma:medium="tactile" emma:mode="ink">
            <msink:context xmlns:msink="http://schemas.microsoft.com/ink/2010/main" type="paragraph" rotatedBoundingBox="3288,10195 1888,12422 839,11763 2238,9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B9EC03-6D4C-4492-BEFA-E89CF71DB5E2}" emma:medium="tactile" emma:mode="ink">
              <msink:context xmlns:msink="http://schemas.microsoft.com/ink/2010/main" type="line" rotatedBoundingBox="3288,10195 1888,12422 839,11763 2238,9535"/>
            </emma:interpretation>
          </emma:emma>
        </inkml:annotationXML>
        <inkml:traceGroup>
          <inkml:annotationXML>
            <emma:emma xmlns:emma="http://www.w3.org/2003/04/emma" version="1.0">
              <emma:interpretation id="{4BCBD066-2EF7-43B7-B758-3E37315649CF}" emma:medium="tactile" emma:mode="ink">
                <msink:context xmlns:msink="http://schemas.microsoft.com/ink/2010/main" type="inkWord" rotatedBoundingBox="839,11763 2238,9535 3288,10195 1888,124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590 1111 0,'0'27'109,"0"26"-93,0-27-1,0 27 1,0 0-16,0-27 15,0 27-15,0 0 16,0-26 0,0-1-16,26-26 62,1-26-31,-1-27-31,0 0 16,1 0-16,-27 0 16,53 0-16,-27 27 15,27-54-15,-26 27 16,-1 0-16,1 27 16,-27-53-16,26 26 15,0 26-15,-26 1 16,0-1-16,0 1 15,0 105 79,0-26-78,0 0-16,0 26 15,0 1-15,0-1 16,0 27-16,0 0 16,0 26-16,0-79 15,0 0-15,0 0 16,0 0-16,0-27 16,0 54-16,0-54 15,0-52 63,0-1-78,0 1 16,27-54-16,-1 1 16</inkml:trace>
          <inkml:trace contextRef="#ctx0" brushRef="#br0" timeOffset="-2436.9804">60 2143 0,'0'27'94,"0"-1"-78,0 1-1,-26-1 1,26 0-16,0 1 16,-26-1-1,26-52 188,0-1-203,0 1 16,0-27-16,0-26 16,0 26-16,0-27 15,0 54-15,0-27 16,0 0-16,26 27 16,0-1-16,-26-26 15,0 106 48,0 0-32,0 0-31,0 0 16,-26 0-1,26-27-15,0 27 16,-26-26-16,26-1 15,0 27-15,0-26 16,0-80 78,0-53-79,52 0-15,-52 27 16,27-1-16,26 27 16,0-26-16,26-27 15,-52 53-15,25 0 16,-52 0-16,27 53 31,-27 53 0,0 27-31,0-1 16,-27-26 0,27 26-16,-26-26 15,0 27-15,-1 25 16,27-52-16,-26-26 16,-1-1-16,27 27 15,0-26-15,0-80 125,27 26-125,-27-52 16,26 26-16,1 27 15,-1-27-15,0-27 16,1 54-16,-27-1 16,0 1-16,26-1 15,-26 54 48,0-1-63,0 27 15,-26 0-15,26 27 16,-27-1-16,-25-53 16,52 1-16,0 26 15,0-80 32,0-52-31,0 0-16,0-27 15,26-27-15,-26-25 16,26 25-16,27-78 16,-26 78-16,-1-25 15,27-28-15,0 28 16,-26 78-16,-27 1 16,26 26-16,-26 0 15,0 27-15,0 52 78,0 27-62,0 0-16,-53 53 16,-26 53-16,52-80 15,-26 0-15,27 1 16,-1-1-16,27 0 15,0-52-15,-26-27 16,0 53-16,26-80 63,0 1-48,26-54-15,0-25 16,1-1-16,26-53 15,-27 53-15,27-26 16,-26 53-16,52-54 16,-52 54-16,-1 0 15,0 52-15,1 27 16,-1 0 31,-26 27-32,0-1 1,0 27-16,0 0 16,27 26-16,-1-26 15,-26-26-15,0 25 16,0 1-16,27-26 16,-1 26-16,-26 0 15,0 0-15,0-27 16,0 1-16,0 25 15,0-25-15,0 26 16,-26-53 0,26 26-16,-27-26 15,27 27 32,0-1-31,27-26-16,-1 0 15,1 0-15,-1 0 16,27 0-16,-27-26 16,54-1-16,-27 27 15,26 0-15,-26-79 16,0 52-16,0-25 16,0 25-1,-27-26-15,1 0 16,-1 0-16,-26 27 15,0-27-15,0-26 16,0 52-16,27 1 16,-1-1-16,-26 1 15,0-1 32,-26 27-16</inkml:trace>
          <inkml:trace contextRef="#ctx0" brushRef="#br0" timeOffset="2591.6585">351 1614 0,'0'26'110,"53"-26"-95,80-79 1,-54 0-16,27-1 16,0-25-16,26 25 15,-26 1-15,-27-27 16,1 79-16,-27 1 15,-27-27-15,-52 80 63,-1-27-47,-26 79-16,-79-26 15,26 0-15,-26 0 16,-1 26-16,28 27 15,-1-80-15,53 27 16,0-26-16,0-1 16,27 1-16,78-27 78,28-53-78,105 0 15,-53-27-15,27 1 16,0-27-16,-53 27 16,0 26-16,-1-26 15,1 26-15,-53 26 16,-26 27-16,-27-26 31,-27 26-15,1 0-16,-27 26 15,0 1-15,-27 52 16,-25-53 0,-1 27-16,-27 27 15,1-1-15,26 1 16,27-54-16,-27 53 16,53-52-16,0-1 15,53 1 32,27-27-47,-27-27 16,26-26-16,54 0 15,-1 1-15,-26 25 16,0-26-16,-27-26 16,54 26-16,-54 0 15,27 26-15,-53-25 16,26 52-16,-26-53 15,-26 53 48,0 0-63,-1 0 16,-52 0-16,-1 26 15,27 1 1,-26 25-16,-27 1 15,-26 0-15,0 0 16,52-26-16,1-1 16,26 1-16,27-27 15,52 0 32,53-27-47,54-26 16,-54-26-16,80-27 15,-27 53-15,-53 0 16,80-26-16,-79-1 16,-1 54-16,-26 26 15,-27-26-15,1-1 16,-54 27 31,-26 27-32,0 25 1,-26 1-16,-27 27 16,0 26-16,-52-27 15,-1 27-15,53-27 16,53-26-16,0-53 16,27 53-16,79-53 62,26-53-62,0-26 16,54 52-16,26-26 15,-54 0-15,28 0 16,-54 1-16,27 52 16,-27-27-16,1 1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5:13.80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C608E6-B4DF-499B-8BC5-30A36C92053E}" emma:medium="tactile" emma:mode="ink">
          <msink:context xmlns:msink="http://schemas.microsoft.com/ink/2010/main" type="inkDrawing" rotatedBoundingBox="1080,9442 1111,6848 1689,6855 1657,9449" shapeName="Other"/>
        </emma:interpretation>
      </emma:emma>
    </inkml:annotationXML>
    <inkml:trace contextRef="#ctx0" brushRef="#br0">393 476 0,'26'0'203,"-26"27"-172,0-1-15,0 1-16,0-1 15,0 27-15,0 27 16,0-28-16,-26-25 16,26-1-16,-27 27 15,27-26-15,0-1 16,0 1 0,-26-1 15,26-52 94,0-54-110,0 1-15,0-53 16,-26-27-16,-1 53 16,27 0-16,0 0 15,0 27 1,0 26-16,0 27 16,0-1-16,-53 27 62,53 27-46,0-1-1,0 53-15,-26-26 16,-1 0-16,27 27 16,-26-1-16,26 0 15,-53 1-15,53-1 16,-27 1-16,1-28 15,26 1 1,0 0-16,-27-53 47,27-26-31,0-1-1,0-52-15,0-27 16,0 27-16,0-27 15,0 27 1,0-27-16,0 53 16,0 0-16,0 79 93,0 27-77,0 27-16,0-27 16,0 79-16,53-26 15,-26 26-15,-1-53 16,80 80-16,-26 26 16,-80-79-16,52-26 15,-25-1-15,-27 0 16,26-52-16,-26-1 15,0 54-15,27-54 16,-27 1-16,0-54 172,0 1-156,0-1-16,0-26 15,0-53-15,-27 53 16,27 1-16,0-1 15,0 26-15,0 54 79,0 26-79,0 26 15,0 0-15,-26 27 16,-1 0-16,1 53 15,0-53-15,-1 52 16,1-52-16,26-26 16,0-1-16,-27-26 15,27 0 1,0 0-16,0-27 16,-26-26-16,26-53 62,0-26-46,0-80-16,26 53 15,-26-26-15,53-53 16,-26 0-16,-1 52 16,0 27-16,-26 27 15,0 26-15,0-26 16,0-1-16,0 27 15,0 27-15,0 52 63,-26 80-47,0-26-1,-1 105-15,27-26 16,-53-27-16,27 0 15,-27 27-15,26 0 16,-26-27 0,53-53-16,0-52 15,-26-27 17,26-27-17,0-52-15,53-80 16,0-26-16,0 79 15,-27-132-15,54 26 16,-28 27-16,1-26 16,0 52-16,0 26 15,-53 28-15,27 52 16,-27 0-16,0 0 16,26 53 15,-26 26-16,0 54 1,0 52-16,0 53 16,0-26-16,0 26 15,0 0-15,0-52 16,0 52-16,0-26 16,-26-54-16,26-78 15,0-1 1,0-52 31,0-27-47,0-53 15,0 27-15,0-80 16,0-26-16,0 53 16,0-27-16,26 27 15,-26-27-15,0 26 16,0 28-16,0-1 15,0 26-15,0 28 16,-26 52 47,26 26-63,0 27 15,-27 0-15,1 26 16,26-26-16,-27 0 15,1 0-15,26 0 16,0 0-16,0-27 16,0 1-16,0-1 15,0 54 1,0-54-16,0 0 16,0 1-16,0-1 15,0 27 48,0-79-48,0-1 1,26-26-16,1-26 16,-27-27-16,0-26 15,0 0-15,0-27 16,0 53-16,0 0 15,0 27-15,-27-1 16,1 54-16,-1-27 16,27 80 31,0-1-47,0 27 15,-26 26-15,-1 1 16,1-1-16,26 0 15,0 54-15,0-80 16,-26 79 0,26-26-16,0 0 15,0 26-15,0-26 16,0-27-16,0 0 16,0-26-16,0-79 62,0-1-62,0-52 16,0 53-16,0-54 15,0-26-15,0 54 16,26-1-16,0-27 16,-26 27-16,0 0 15,0 27-15,0-1 47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5:07.47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663EF5-842C-4EC3-B4F4-6BE469426F0F}" emma:medium="tactile" emma:mode="ink">
          <msink:context xmlns:msink="http://schemas.microsoft.com/ink/2010/main" type="inkDrawing" rotatedBoundingBox="785,7222 794,6983 827,6984 818,7223" shapeName="Other"/>
        </emma:interpretation>
      </emma:emma>
    </inkml:annotationXML>
    <inkml:trace contextRef="#ctx0" brushRef="#br0">-575-2805 0,'0'27'171,"-26"-27"-155,26 26-16,0 27 16,0-26-1,0-1-15,0 1 16,0-1 0,0 1 187,26-27-172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25:33.83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E70A3D-EB14-4E1D-8C57-1CB818D0302A}" emma:medium="tactile" emma:mode="ink">
          <msink:context xmlns:msink="http://schemas.microsoft.com/ink/2010/main" type="writingRegion" rotatedBoundingBox="2943,1408 8177,1599 8133,2812 2899,2620"/>
        </emma:interpretation>
      </emma:emma>
    </inkml:annotationXML>
    <inkml:traceGroup>
      <inkml:annotationXML>
        <emma:emma xmlns:emma="http://www.w3.org/2003/04/emma" version="1.0">
          <emma:interpretation id="{5E284479-F622-48C4-A44E-FD630A2391C8}" emma:medium="tactile" emma:mode="ink">
            <msink:context xmlns:msink="http://schemas.microsoft.com/ink/2010/main" type="paragraph" rotatedBoundingBox="2943,1408 8177,1599 8133,2812 2899,2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BDDDFA-C428-4527-9575-BE5A0FAB2A1E}" emma:medium="tactile" emma:mode="ink">
              <msink:context xmlns:msink="http://schemas.microsoft.com/ink/2010/main" type="line" rotatedBoundingBox="2943,1408 8177,1599 8133,2812 2899,2620"/>
            </emma:interpretation>
          </emma:emma>
        </inkml:annotationXML>
        <inkml:traceGroup>
          <inkml:annotationXML>
            <emma:emma xmlns:emma="http://www.w3.org/2003/04/emma" version="1.0">
              <emma:interpretation id="{1F50B5D3-0B06-4F48-8C98-2A20CC879F76}" emma:medium="tactile" emma:mode="ink">
                <msink:context xmlns:msink="http://schemas.microsoft.com/ink/2010/main" type="inkWord" rotatedBoundingBox="2943,1408 8177,1599 8133,2812 2899,2620"/>
              </emma:interpretation>
            </emma:emma>
          </inkml:annotationXML>
          <inkml:trace contextRef="#ctx0" brushRef="#br0">476 371 0,'27'0'62,"-1"-53"-46,1 53-16,-27-53 15,53 53-15,-27-26 16,-52 26 125,-1 0-141,1 0 15,-27 26-15,-27 53 16,-52-26-16,53 0 16,-27 0-16,80-26 15,-1-1-15,-26-26 16,53-26 62,27-1-62,-27 1-16,26-1 15,1 1-15,-1-27 16,0 0-16,-26 26 15,53 1 1,-53 52 172,0 1-173,-53-1-15,53 1 16,0-1-16,0-52 78,27-27-62,-1 26-1,1-25-15,26-1 16,-27 26-16,1-52 15,-27 26-15,26 53 16,-26-27 172</inkml:trace>
          <inkml:trace contextRef="#ctx0" brushRef="#br0" timeOffset="5017.5856">450 477 0,'0'-27'47,"26"1"-31,1 26-16,-1-27 31,1 1-16,-27-1 1,0 1 0,26 26-1,-26 79 110,-26-52-125,26 26 16,0 26-16,-27-26 16,1 0-16,26-27 15,-27 1 1,27-54 109,0-26-110,-26 0-15,26 1 16,0-28-16,0 27 16,0 27-16,-27-27 15,27 0-15,0 27 16,-26-27 78,0 53-94,-1 0 31,1 26-15,26 1-16,-27-27 15,27 52-15,-26 28 16,26-54-16,-27 27 15,27-26-15,0 26 16,0-27-16,0 0 16,0 1-16,0 26 31,27-27-15,-1-26 62,1 0-63,-1-26-15,-26-1 16,27 1 0,-27-1-16,52 1 15,-52 0-15,53-54 16,-26 27-16,26 0 15,-27 0-15,1 1 16,-1-28-16,1 54 16,-1-1-16,1-26 15,-27 0 1,0 80 93,0-1-93,0 27-16,0 0 16,0 53-16,0 0 15,0-27-15,0-26 16,0 26-16,0-52 15,0 26 1,0-80 62,26 27-62,-26-26-1,0-27-15,0 0 16,53 0-16,-27 27 16,-26-54-16,27 1 15,-1 26-15,-26-26 16,0 26-16,27 26 16,26-79-16,-27 80 15,-26 0-15,0-27 16,0 79 78,0 1-63,0 25-31,0-25 15,-26 26-15,-1 26 16,27 1-16,0-27 16,0 26-16,0-26 15,0-27-15,0 1 63,0-54-48,53 1 1,26-27-16,-26 26 16,27-52-16,-27 26 15,0 0-15,0 0 16,-1 27-16,-52-27 16,27 53-16,-27 26 109,0 1-93,-53-1-16,53 54 15,-53-27-15,27-27 16,-1 27-16,27 0 15,-26 0-15,26-27 16,0 27-16,0 0 16,0-106 77,0 27-77,0-1-16,26-26 16,-26 0-16,0 27 15,0-27-15,0 27 16,-26 26 93,-1 0-109,-52 0 16,-1 0-16,28 0 16,25 26-16,-26-26 15,0 27-15,27-27 47,-27 0-16,79 0 63,1 0-78,-1 0-1,1 0-15,26 0 16,26-27-16,-26 1 16,0 26-1,-27 0-15,1 0 78,-80 26-62,26-26 0,-26 27-16,27-1 15,0-26 1,-27 0-1,53 26-15</inkml:trace>
          <inkml:trace contextRef="#ctx0" brushRef="#br0" timeOffset="6985.874">1006 503 0,'0'-53'62,"-27"80"-15,1-27-47,-1 0 16,-26 26-1,80-26 63,-1 0-62,27-26 0,0 26-16,-27 0 15,27 0-15,0-53 16,27 53-16,-54 0 15,1 0-15,-1 0 16,1-27 0,-54 27 46,-26 0-62,27 53 16,-1-53-1,-52 0-15,52 53 16,-26-53-16,1 27 16,78-27 77,0 0-93,27 0 16,-26 0 0,-1 0-16,27 0 15,-26-27 1,-1 27 234,1 0-234,-1 0-1</inkml:trace>
          <inkml:trace contextRef="#ctx0" brushRef="#br0" timeOffset="9047.882">185-26 0,'0'-27'78,"53"27"-63,-26 0 17,-1 0-32,-26 27 15,53-27-15,-106 0 141,53 26-141,-26 1 15,-1-27-15,1 26 16,-1 1-16,1-1 16,-1-26-1,27 27-15</inkml:trace>
          <inkml:trace contextRef="#ctx0" brushRef="#br0" timeOffset="11562.9188">318 291 0,'0'-26'15,"0"0"16,0-1-15,0 1 0,0-1-16,0 1 15,0-27 1,0 26 0,0 1-1,0-1 16,0 1-15,0-1 0,0-25-1,26 25 48,-26 1-48,27 26 1,-1-27-16,0 27 16,1-26-1,26 26 110,-53 53-109,0-27 0,0 1-1,0-1-15,0 0 16,-27-26-16,1 27 15,26-1-15,0 1 16,-53-27-16,53 53 16,-53-27-1,27 1 1,-1-27-16,1 26 16,26 1-1,0-1 1,0 1 15,0-1 47,26-26-31,1 0 16,-1 0-48,1 0 1,-27-26-1,26 26-15,-26-27 16,0 1-16,53-1 16,-53 1-1,0-1 1,0 1-16,0-1 16,0 1-16,0-1 15,-27 27-15,1-26 31,26-1-15,-26 1 31,26 0 15,0-1-46,0 1 0,0-1-1,0 54 173</inkml:trace>
          <inkml:trace contextRef="#ctx0" brushRef="#br0" timeOffset="14406.0026">1561 582 0,'-26'-26'31,"-1"26"-15,-52 0 0,0 0-16,26 0 15,-27 53-15,54-53 16,-1 0-16,1 0 16,26 26 46,26-26-46,1 0-16,26 0 15,0 0-15,26-53 16,0 53-16,1-26 16,-27 0-16,26 26 15,0-27-15,-26 1 16,0 26-16,-26 0 15,26-27-15,-53 1 79,-27 26-64,-26 0-15,0 26 16,-26-26-16,0 27 15,26-1-15,26 1 16,-26-27-16,27 0 16,79 0 62,-27-27-63,1 27-15,52-26 16,0-1-16,-26-26 16,0 0-16,27 53 15,-1-26-15,-26-1 16,-53 1-16,53 0 16,-53-1 15,-27 27-16,1 0-15,-27 0 16,-26 0-16,-27 0 16,53 0-16,-27 53 15,28-27-15,-1 1 16,0-1-16,0 1 16,79-27 93,1 0-93,-1 0-16,1-27 15,26 1-15,-27-1 16,27 1-16,-27 0 15,1-1-15,-54 27 79,1 0-79,-53 27 15,26-1-15,-27 0 16,1 54-16,-27-54 15,53 1-15,0-1 16,27-26-16,-1 0 16,54 0 46,-27-53-46,53 53-16,-27-53 15,27 53-15,0-53 16,-27 53-16,1-26 16,-1 0-16,1 26 15,-27-53 1,-27 53 31,1 0-32,-27 0 1,27 0-16,-1 26 16,-26 1-16,27-27 15,-1 0 1,27 26 93,27-26-93,-1 0-16,1 0 16,-1 0-16,1 0 15,-1 0 1,0 0-16</inkml:trace>
          <inkml:trace contextRef="#ctx0" brushRef="#br0" timeOffset="16296.1249">2143 662 0,'-26'-27'47,"-1"27"-16,-26 0-15,27 0-16,0 27 15,-1-1-15,1 1 16,-1-1-16,1-26 15,-1 27-15,27-54 63,53 27-47,27-26-16,-28-27 15,28 53 1,-1 0-16,-26-53 15,26 53-15,-26-27 16,0 27-16,-26-26 16,-54 26 77,-26 26-77,27 27 0,-1-53-16,-52 53 15,26-53-15,0 53 16,0-26-16,53-1 16,0 1 46,27-27-46,-1 0-16,27-27 15,-26 1-15,26-27 16,-1 53 0,1-53-16,-26 26 15,-1-26-15,1 1 16,-27-1-16,0 26 15,0-26 64,0 80-48,-53-1-31,26 1 15,27-1-15,0 1 16,-26-1-16,26 53 16,0-26-16,0-26 15,0-1 1,26 27-16,-26-26 16,0 26 15,27-27-31</inkml:trace>
          <inkml:trace contextRef="#ctx0" brushRef="#br0" timeOffset="21954.7541">2276 635 0,'-27'0'15,"1"0"-15,-1 27 94,27-1-78,0 27-16,0-26 15,0-1-15,0 1 16,0 26 0,0-80 77,0 1-77,0-1-16,0-26 16,0 27-16,0-27 15,0 0-15,0 26 16,0 1-16,0 0 15,0-27 1,0 26-16,0 1 16,-26 26 140,26 26-125,0 1-31,0-1 16,0 1-16,-27 52 15,1-53-15,-1 27 47,1-53-31,-1-26 15,27-1-15,-26 1-16,26-1 15,0 1-15,0-27 16,0 27-16,-53-1 16,27-26-16,-1 0 15,1 27-15,26-1 16,-27 1-16,1 26 78,-1 0-62,-26 26-1,-26 54-15,26-27 16,0-27-16,0 27 16,80-53 77,52-26-77,0-1-16,-26-52 16,53 26-16,0-26 15,-53 52-15,26 1 16,-26-27-16,-26-27 15,-27 54-15,53-27 16,-53 26-16,0 1 16,26 26-16,-26-26 47,-26 26-1,-1 52-30,27-25-16,0-1 16,0 27-16,0 27 15,0-1-15,0 0 16,0-26-16,0 0 16,0 0-16,27 0 46,-1-53-30,-26-26 0,27-27-1,-1 0-15,0 26 16,-26-26-16,0 1 16,0 25-16,0-26 15,0 0-15,0 0 16,0 0-16,0 27 15,0-1-15,0 1 16,-26-27 0,0 53-16,26-53 93,26 53-46,0 0-47,-26 53 16,27-53-16,-27 27 16,0 25-1,26-52-15,-26 53 16,27-26-1,-27-1 1,0 1 15,26 26 47,1-53-46,26 0-1,0 0-15,-27-27-1,1-26 1,-1 53-16,-26-26 15,26 26-15,-26-27 16,27-26-16,-27 27 16,0 0-1,26-54-15,-26 54 16,0-1-16,0 1 16,0-1 62,0 54-63,0 26 1,0-27 0,0 27-16,0 0 15,0 26-15,0 1 16,0-27-16,0 0 15,0 0-15,0-27 16,0 0-16,0 27 16,27-79 62,-1 26-63,-26-27 1,27 27 0,-27-52-16,0 25 15,0-26 1,0 0 0,0-26-1,0 52-15,0 1 16,-27 26-16,1 0 15,-1 0 17,1 0-32,-1 0 15,-25 0 1,-1 0 0,26 0-16,1 26 15,-1 1-15,1-1 16,-1 27-16,27-26 15,-26 26 1,26-27-16,0 1 16,0-1-1,0 0 1,0 1 0,0-1-1,0 27 1,26-26-1,1-27 1,-1 26 15,1-26-15,-1 0 0,1 0-16,-1 0 15,1 0 1,25 0-16,-25 0 31,-1 0 0,1 0-15,26 0 15,0 0-15,-27-26-1,-26-1-15,27 1 16,-27-1 0,0 1-1,0-1 1,0 1 0,0 0 15,0-1-16,-27 27 48,1 0-63,-1 0 16,1 0-16,-1 0 15,1 0-15,-27 0 16,0 0-16,27 0 15,-27 0-15,0 0 16,0 27-16,26-27 16,1 0-16,-27 26 15,26-26-15,54 0 172,-1 0-172,1 0 16,-1 0-16,1 0 15,-1 0 1,1 0-16,-1 0 16,27 0-16,-26 0 15,-1 0 1,0 0 46,-78 0-46,-1 26 0,26-26-16,27 27 15,-26-27-15,-27 26 16,53 1-16,-53-27 16,26 0-16,1 0 15,-1 0-15,27 26 16,27-26 156,-1 0-157,1 0-15,-1 0 16,1 0-16,26 0 16,-27 0-1,1 0-15,-1 0 16,1 0-1,25 0-15,-52-26 16,27 26-16,26 0 16</inkml:trace>
          <inkml:trace contextRef="#ctx0" brushRef="#br0" timeOffset="58654.9892">3466 212 0,'-26'-26'78,"-1"-1"-63,1 27 1,26-26 47,-27 26-48,27-53 32,0 0-31,0 26-16,53 27 15,-26-26-15,26-1 63,0 1-32,-80 26 63,1 0-79,26 26 17,0 1-17,-27-1-15,1 1 16,26-1 0,-27 1-16,27-1 93,27-26-61,-1 0-17,1 0-15,26 0 16,-27 0-1,0 0-15,27 0 16,27 0-16,-54 0 16,-26-26-1,-26 26 110,-27 0-109,26 26 0,1 1 15,-1-1 16,1 1-16,0-1-15,26 1 187,0-1-188,52-26 1,-25 0 0,26 0 15,-27 0-31,1 0 15,26-26-15,-27 26 16,27 0-16,0-53 16,-27 26-16,1 27 15,26-26-15,-53-1 16,26 27-16,1-26 16,-1 26-16,-26-27 78,-26 27-63,-1 0 1,1 0 0,-1 0-16,27 27 15,-53-1-15,27 1 16,0-27-16,-27 0 15,26 26-15,1 27 16,-1-53-16,1 27 16,-1-27-1,27 26 1,-26 0-16,-1-26 16,1 27-1,-1-27 1,1 26-1,26 1 1,-26-27 0,-1 26-16,1-26 31,-1 0-15,1 27-16,-1-27 31,1 26 0,26 1-31,0-54 219,0 1-219,0-1 15,0 1-15,0-27 16,0 26-16,0-25 16,26 25 31,1 1-32,-1-1 32,-26 1-31,0 52 156,0 1-172,0-1 15,0 1-15,27 25 16,-27 1-16,26 0 15,-26-26 1,27-1 0,-27 1-1,26-1-15,27 1 16,-27-27-16,27 0 16,-26 0-1,26 0 1,0 0-1,-27-27-15,53 1 16,-26-27-16,27 53 16,-27-53-16,0 26 15,-1-26-15,-25 53 16,-1-26-16,27 0 16,0-1-16,-26 27 15,-54 0 48,1 0-63,-27 0 15,26 27 1,-26-1-16,27 27 16,-27-27-16,-26-26 15,52 27 1,1-1-16,-27-26 15,0 0-15,27 27 16,-1-1-16,1-26 47,26-26-16,0-1-15,0 1-16,0-27 15,0 26 1,0-25-16,26-1 16,1 53-16,-1-53 15,27 26-15,-27 1 16,1-1 0,-1 27 30,-26 27-30,-26 26 0,-1-27 15,27 27-31,-53-26 16,53 25-16,-52-25 15,52-54 48,52 1-48,-25 0-15,26-1 16,26 1-16,-26-27 16,0 26-16,0-26 15,26-26-15,-26 52 16,0 27-16,-26-26 15,-27 0 48,-53 26-47,53 26-1,-53 27-15,26-27 16,-26 27-16,0-26 15,27 26-15,26 0 16,-53-53 31,53 26-31,27-26-16,-1 0 15,27 0-15,26 0 16,1 0-16,-27-26 15,26-1-15,0 1 16,-26 26-16,0 0 16,0-27-16,-106 27 93,53 27-93,-26-1 16,-1 1-16,1 52 16,-1-53-16,1 27 15,-27 27-15,0-54 16,53 1-16,-26-27 78,52-27-62,1 1-1,25-54-15,1 54 16,-53-1-16,80 1 16,-27-27-16,-27 53 15,1-53-15,-27 27 16,0 52 156,0 1-157,-27-27 1,1 53-16,-27-53 16,26 79-16,1-26 15,-1 0-15,1-27 16,-27 1-16,53-1 15,-26 1-15,26-1 16,0 27 0,0-27 46,26-26-31,0 0-31,27 0 16,27-26-16,-54-1 16,1 1-16,26 0 15,-27 26-15,27-53 16,-27 53-16,27 0 16,-26 0-16,26 0 15,-27 0-15,1 0 16,26 0-1,-27 53 32,-26-27-47,0 0 16,26 1 93,1-54-93,-27 1 15,0 0-15,0-1 15,0 1 0,0-1 16,0-26-31</inkml:trace>
          <inkml:trace contextRef="#ctx0" brushRef="#br0" timeOffset="66846.4647">4551 635 0,'-53'0'94,"53"53"-63,-26-53-31,26 27 16,-27 26-16,1-53 15,26 26-15,-27 1 16,27-1-16,-26-26 62,26-26-62,0-1 16,0-26 0,0 27-16,53-1 15,-53-52-15,53 26 16,-27 27-16,27 26 16,0-80-16,-27 54 15,1-1 1,-1 1 15,-52 26 47,-1 26-78,1 1 16,26-1-1,-27 27-15,-25-26 16,52-1-16,0 27 16,-27 0-16,27-27 15,-26 1-15,26-1 16,26-26 46,27 0-46,-27-53-16,1 0 16,26 27-16,-53-27 15,53-26-15,-53 52 16,26 1-16,-26-27 16,0 26-16,0 1 15,0-1 16,-26 27-15,-27 0 0,26 0-1,1 0-15,-1 27 16,27 26-16,-26-27 16,0 1-16,26-1 15,-27 1-15,27-1 16,0 1-1,0-1 1,0 0 0,0 1-1,27-27 1,-1 0 0,0 0-16,1 0 15,-1 0 1,1 0-16,-1 0 15,1-27 1,-1 1-16,27 0 16,-26-1-16,25 1 15,1-27-15,-26 53 16,-1 0 0,27-27-16,-26 27 46,26 0-14,0 0-17,-53 27 48,-27-27-48,1 0 1,-1 0-16,1 0 16,-1 0-16,-52 0 15,26 0-15,0 0 16,-53 26-16,80-26 16,-1 0-16,80 0 93,0 0-77,-26-26-16,-1-1 16,27 27-16,-27 0 15,27 0-15,-26 0 16,-1 0-16,-52 0 109,-1 0-93,1 0-16,-1 0 15,1 0 1,26-53 62,26 53-47,1 0-31,26 0 16,-27 0-16,1 0 16,26-26-16,-27 26 15,-52 0 48,-1 0-48,27 26-15,-26-26 16,-27 0-16,26 27 16,1-1-16,-1 1 15,1-27-15,-1 0 16,1 0-16,52 0 125,1 26-109,26 27 15,-53-26-31,26-1 15,1 0 1,-1 1 0,-26-1-16,0 1 15,0-1 1,27 1-16,-27-1 16,26 1-1,-26-1 16,-26-26 829,-1 0-829,1 0-15,-1 27-1,1-27 32,-27 0-31,26 0 78,1 0-79,0 0 79,-1 0-78,1 26-1,26 1-15,-53-27 31,26 0 16,1 0-15,-1 0-17,1 0 1,-1 0-1,1 0 1,0 0 31,26 26-47,-27-26 16,1 0-1,-1 0 32,1 0-31,-1 0-1,1 26-15,-1 1 125,1-27-109,-1 26 0,1-26 1265,26-53-1250,26 53-15,1-52-1,-27 25 1,0 1 0,26-1 15,-26 1 31,0-1-30,0 1 46,0-1-63,27 27 1,-27-53 46,0 27 1,26-1-32,-26 1-15,0 0-1,27 26 1,-27-27 0,26 27 15,-26-26-15,27-1-16,-1 27 62,1 0-46,-1 0 15,0 0-15,-26 27 15,27-1-16,-54-26 110,1 0-109,0 0 0,-27 0-1,26 0 17,1 0-17,-27-26 1,26 26 31,1 0-32,-1 0-15,1 0 16,-1 0 0,27-27 187,27 1-172,-1 26-31,27-27 16,-26 27-1,-27-26-15,26 26 16,27 0-16,-53-27 15,27 27 1,-1 0-16,1-26 16,-27-1-1,52 27 1,-78 0 156,0 0-157,-27 0 1,26 27 0,1-27-16,-1 0 15,1 26-15,-27-26 16,53 53 0,-27-53 155,1-53-124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4:11:54.79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D2F3AE-96F3-4D74-AE2F-8887660B302F}" emma:medium="tactile" emma:mode="ink">
          <msink:context xmlns:msink="http://schemas.microsoft.com/ink/2010/main" type="inkDrawing" rotatedBoundingBox="3966,1488 12052,2510 11938,3412 3852,2390" shapeName="None"/>
        </emma:interpretation>
      </emma:emma>
    </inkml:annotationXML>
    <inkml:trace contextRef="#ctx0" brushRef="#br0">0 132 0,'25'25'94,"26"-25"-79,51 0-15,50 51 16,0-26-16,1 26 16,25-25-16,25 50 15,-51-25-15,1-51 16,24 0-16,1 0 16,-51 0-16,-51 0 15,-25 0-15,0 0 16,-51 50 46,-25-50-46,-26 0-16,0 0 16,-25 0-16,-26 0 15,1 0-15,-26 0 16,-26 0-16,26 0 15,-25 0-15,101 0 16,0 0-16,26 0 16,76 26 31,-1-1-47,77 1 15,26 24-15,25-24 16,-1 25-16,27-26 15,24 51-15,1-50 16,-1-26-16,26 25 16,-50-25-16,-1 0 15,-102 0-15,-24 0 16,-52 0-16,-50 0 62,-26 0-62,-25 0 16,-26 0 0,26 0-16,-26 0 0,26 0 15,-26 0-15,52 0 16,-1 0-16,0 0 16,76 0 30,1-25-46,50 25 16,0 0-16,77 0 16,24 0-16,52 0 15,-26 0-15,-50 0 16,-26 25-16,50 0 16,1-25-16,-25 51 15,-52 0-15,1-26 16,-1-25-16,-50 0 15,-25 26-15,-52-26 47,-25 0-31,1 0-16,-77-26 16,0 26-16,-51 0 15,-25 0-15,-1 0 16,-24 0-16,25 0 15,76 0-15,50 0 16,52 0-16,50 0 31,77 0-15,101 0 0,102 0-16,25 0 15,-25 0-15,-76 0 0,25 26 16,-51-26-1,0 25-15,-76 51 16,0-76-16,-51 26 16,-25-1-16,-26-25 62,-50 0-46,0-25-16,-52-1 15,-50 1-15,0 0 16,-50-26-16,-52 25 16,26-50-16,-51 0 15,101 51-15,52-1 16,50 26-16,26-25 16,50 25 15,0 0-31,77 0 15,25 0-15,51 0 16,25 0-16,-101 0 16,-1 0-16,-25 0 15,26 0-15,-51 0 16,0 0-16,-77 0 78,1 0-62,-77-26-16,-76 1 15,1-26-15,-27 26 16,1-26-16,-76 51 16,-51-76-16,50 25 15,1 26-15,76-1 16,50 26-16,102-25 15,26 25-15,0 0 16,50 0 31,26 0-31,76 0-16,25 0 15,-25 0-15,0 0 16,0 0-16,-25 0 15,-1 25-15,-50-25 16,-76 0 31,-26-25-31,-101-1-16,-26 1 15,51-26-15,-51 51 16,-25-25-16,25-1 15,-25 26-15,25 0 16,0 0-16,102 0 16,25 0-16,77 0 109,75 0-93,-50 0-16,0 0 15,-26 0-15,-50 0 78,-1 0-62,-24 0-16,-27 0 16,1 0-16,0 0 15,0-25-15,0-26 16,25 51-16,0 0 16,51-25-16,-51 25 15,51-26-15,26 26 78,24 0-78,1 0 16,-25 0-16,-1 0 16,0 0-1,-25 26-15,-25-26 94,0 0-78,50 25 93,26 1-93,0-1-16,-26-25 15,51 0-15,26 25 16,-26 1-16,-25-1 15,25-25-15,0 26 16,-50-1-16,-52-25 63,-25 0-48,-25 0-15,25 0 16,1 0-16,-1 0 15,0 0-15,0 0 16,26 0-16,25 25 63,25 1-63,26-26 15,25 0 1,0 0-16,1 0 15,24 25-15,-25 1 16,1-1-16,-27-25 16,-24 0-16,-1 0 15,-25 25 32,-25-25-47,-1 0 16,1 0-16,-77 0 15,-25-25-15,51 0 16,-51 25-16,76 0 16,1 0-16,-1 0 15,25 0-15,1 0 16,76 0 46,0 0-46,25 0-16,0 0 16,-51 0-16,26 0 15,-25 0 1,-52 0 46,-50 0-46,25 0-16,-25 0 16,-26 0-16,26 0 15,-25 0-15,75 0 16,1 0-16,-26 0 16,51-26 62,51 26-78,0-25 15,-1 25 1,27 0-16,-1-26 16,-51 26-16,1 0 15,-26-25 48,-26 25-48,-25-25 1,26 25-16,-51 0 16,50 0-16,-24-26 15,-27-25-15,27 26 16,24 0-16,26-26 47,26 25-32,-1 26-15,0 0 16,1 0-16,75-25 16,-24 25-16,50 0 31,0 0-31,-26 0 15,-25 0-15,26 0 0,-26 0 0,0 0 16,-50 0-16,-77 0 47,-51 0-31,1 0-16,-1 0 15,26 0-15,-26 0 16,26 0-16,25-25 15,26 25 1,25-26 0,25 26 15,26 0-31,51 0 16,-26 0-16,26 0 31,-26 0-31,25 0 15,-24 0-15,24 0 16,1 0-16,-26 0 16,-25 26-16,0-26 15,-26 0-15,-25 25 63,-25-25-48,25 25 32,50 1-31,77-1-16,51 26 16,0-26-16,25 52 15,-25-52 1,0 0-16,-26 1 15,26 25-15,-51-51 16,25 0-16,-50 0 16,-26 0-16,-25 0 15,-26 0-15,-50 0 63,-26 0-48,26 0-15,50 0 47,1 25-31,75 0-16,52 1 16,24-1-1,-24 26-15,-1-51 16,1 25-16,-1-25 15,-25 0-15,25 26 16,-50-1-16,-26 26 16,-25-51-16,-26 0 93,1 25-77,25 1-16,76-1 16,-26-25-16,1 26 15,50-1-15,-25 0 16,51 1-16,0-1 16,-51-25-16,51 26 15,-26 24-15,-76-50 16,-50 0-16,-26 26 62,-51-26-46,25 0 0,1 0-1,0 0-15,50 0 63,51 0-63,-25 0 15,25 0-15,-25 0 16,-26 0-16,-50 0 78,-26 0-78,-101 0 16,25 0-16,0 0 15,-26 0-15,52 0 16,-1 0-16,-25 0 16,-25 0-16,-26 0 15,51 0-15,0 0 16,-51 0-16,26 0 15,126 0 1,1-26 0,50 26 15,1 0-31,-1 0 16,1 0-16,-1 0 15,51 0-15,-50 0 16,-1 26-16,-50-26 62,-1 0-46,-101 25-16,51 26 16,-76-26-16,25 1 15,-26-1-15,26 1 16,26-1-16,75-25 15,1 0 32,76 0-31,25 0 0,51 0-16,51 0 15,-51 0-15,0 0 16,50 25-16,1-25 15,-51 0-15,-51 0 16,-50 0-16,-52 0 47,-24 0-31,-52 0-16,-50-25 15,-52 0-15,1-52 16,-76 1-16,-26 51 15,51-51-15,-51 50 16,77-25-16,-52 26 16,26 0-16,26-1 15,50-25-15,76 51 16,1 0-16,50-25 16,-25 0-16,101-1 125,-25 1-110,-25 25-15,-52 0 16,27 0-1,-27 0-15,-75 0 16,0 0 0,-1 0-16,1 0 15,50 0-15,1 0 16,-1 0-16,0 0 16,26 0-16,25 0 15,1 0-15,24 0 16,1 0 109,-1 0-125,-24 0 15,24 0 1,-25 0-16,1 0 16,-1 0-16,0 0 15,-25 0-15,50 0 16,-50 0-16,51 0 47,-1 0 0,1 0 31,0 0-63,-26 0 1,0 0 140,76-26-124,1 26-17,-1-25-15,26 0 16,25-1-16,-50 26 15,-1 0-15,-25-25 47,-25 25-31,-1 0 0,1 0-16,-1 0 15,-24 0-15,-1 0 16,-25 0-16,50 25 15,1-25-15,-26 0 16,51-25 109,0-1-125,-25 26 109,-26 0-93,51 26-16,25-26 125,51 0-109,26 0-16,-26 0 15,0 0-15,-25 0 16,25 0-16,-25 0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9:19:10.72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0610361-515A-4D80-9E5B-F813226D46DE}" emma:medium="tactile" emma:mode="ink">
          <msink:context xmlns:msink="http://schemas.microsoft.com/ink/2010/main" type="inkDrawing" rotatedBoundingBox="3452,17476 10437,17911 10407,18385 3423,17950" semanticType="scratchOut" shapeName="Other">
            <msink:sourceLink direction="with" ref="{7572E22B-DF39-41B7-808C-FEDF329F645B}"/>
          </msink:context>
        </emma:interpretation>
      </emma:emma>
    </inkml:annotationXML>
    <inkml:trace contextRef="#ctx0" brushRef="#br0">3492 319 0,'27'-53'125,"-1"53"-94,1 26-16,-1-26-15,-26 27 16,27-27-16,26 0 16,-27 26-16,0-26 15,27 0-15,-26 0 16,-1 0-16,1 26 16,-54-26 46,1 0-46,-27 0-16,-53 0 15,27 0-15,-1 0 16,1 0-16,0 0 16,-1 27-16,27-27 15,0 0-15,0 0 16,27 0-16,0 26 62,52-26-46,27 0 0,0 0-1,26 0 1,1 0-16,25 0 15,-25 0-15,52 0 16,-26 0-16,0 0 16,26 0-16,0 0 15,-52 0-15,-27 0 16,0 0-16,-27 0 16,0 0-16,1 0 31,-54 0 63,-78 0-94,25 27 15,-26-27-15,1 26 16,-54-26-16,79 0 15,1 27-15,26-1 16,80-26 47,-1 0-48,27 0-15,53 0 16,53 0-16,-27 0 15,-26 0-15,79 0 16,-79 0-16,26 0 16,53 0-16,-26 0 15,-27 27-15,80-1 16,-27-26-16,27 0 16,-1 0-16,28 0 15,-54 0-15,0 0 16,-53 27-16,-52-27 15,-107 0 48,1 0-63,-27 0 16,-53 0-16,-79-27 15,-27 27 1,-79 0-16,-26 0 15,26 0-15,26 0 16,0 0-16,54-26 16,78-1-16,54 1 15,53 26 1,26-27 0,26 27-1,27 0-15,26 0 16,27 0-16,-26 0 15,25 0-15,1 0 16,53 0-16,106 0 16,-80 0-16,26 0 15,28 0-15,-28 0 16,-78 0-16,52 0 16,26 0-16,-52 0 15,-53 0-15,-27 0 16,-52 0-16,-80-26 62,0-1-30,-53 1-32,-53-27 15,-26 27-15,0-1 16,-27 27-16,1-26 15,-107 26-15,1-27 16,-1-26-16,27 53 16,27 0-16,52 0 15,132 0-15,28 0 16,131 0 31,0 0-32,54 0-15,-1 0 16,27 0-16,-27 0 16,53 0-16,-26 0 15,105 53-15,-52-26 16,-53-27-16,-27 0 16,0 0-16,1 0 15,-27 0-15,-80 0 16,-52 0 46,-1 0-46,-26 0-16,0 0 16,-53 0-16,-52 0 15,-80 0-15,-27 0 16,27 0-16,-80 0 15,-52-27-15,52 1 16,54 26-16,26 0 16,79 0-16,53 0 15,53 0-15,80 0 63,-1 0-48,27 0-15,79 0 16,27 0-16,53 53 16,-27 0-16,80-27 15,-27-26-15,-53 26 16,27-26-16,-27 0 16,26 0-16,-78 0 15,-54 0-15,-52 0 16,26 0-1,-80 0 48,1 0-63,-27 0 16,-27-26-16,-78 26 15,-1 0-15,-26 0 16,-27 0-16,-26 0 15,-27-26-15,54-1 16,-28-26-16,-25-26 16,79 52-16,26 1 15,53-1-15,0 1 16,27 0-16,26 26 16,26 0-16,1 0 31,26-27 63,26 27-79,-52 0 63,-53 0-62,-1 53-16,27-53 16,-26 0-16,-27 26 15,-26 1-15,0-27 16,26 0-16,-79 0 15,26 0-15,26 0 16,28 0-16,-1 0 16,53 0-16,0 0 15,27 0-15,-1 0 219,1 0-219,-1 0 16,1 0-16,-1 0 15,-26 0 1,27 0-16,-27 26 16,0 1-16,-26-27 15,26 0-15,-27 0 16,27 0-16,1 0 15,-1 0-15,26 0 16,-26 0-16,53-27 188,-26 27-173,-1-26 1,1 26-1,-27 0 1,53-27 0,-27 27-16,-25 0 15,25 0-15,1 0 47,-1 0-31,1 0-16,-27-26 31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9:17:53.19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0D3A700-93F2-4DF9-A9B8-4D72A5E73407}" emma:medium="tactile" emma:mode="ink">
          <msink:context xmlns:msink="http://schemas.microsoft.com/ink/2010/main" type="inkDrawing" rotatedBoundingBox="1946,7086 2196,9606 1217,9704 967,7183" shapeName="None"/>
        </emma:interpretation>
      </emma:emma>
    </inkml:annotationXML>
    <inkml:trace contextRef="#ctx0" brushRef="#br0">451 82 0,'-53'26'31,"26"-26"-31,1 27 15,-1-27 110,54 0-125,-27-27 16,26 1-16,1 26 16,-1-26-1,1 26-15,26-27 16,-53 1-16,53 26 16,-53 26 30,-27 1-30,-26 25-16,27 28 16,-27-27-16,0 0 15,0 0-15,-26-53 16,26 79-16,26-53 16,27-52 46,27 0-62,26-1 16,0 1-16,-1-27 15,1 26-15,-26-26 16,-1 53-16,80-106 16,-79 80-16,-27 52 62,-27-26-46,-52 80-16,26-1 15,0-26-15,26 53 16,-52-27-16,53-26 16,-27 0-16,26 0 15,27-79 32,53-54-31,-26 27-16,26 0 15,-27 1-15,27-1 16,0 53-16,-27-53 16,27 26-16,-53 1 15,-26 52 16,26 1-15,-53 26-16,26 0 16,-26 26-16,1 27 15,-28-53-15,54 0 16,-1-27 0,1 27-16,-1 0 15,1 0-15,52-53 63,1 0-63,-27-27 15,79 1-15,-26-27 16,0 0-16,0 27 16,0-1-16,-53 1 15,26-1-15,-52 54 63,-27 26-48,-26 52-15,52-25 16,-52-1-16,26 1 16,0-28-16,26 1 15,1 0-15,26-79 63,26-27-48,27 0-15,0-53 16,-26 53-16,26 0 16,52-53-16,-25 54 15,-80 25-15,0 1 16,26 26-1,-26 26 17,0 27-32,0 26 15,-26 1-15,-27 26 16,53-27-16,-53 27 16,0-53-16,0 26 15,27-26-15,26-27 16,-27 1-16,54-54 31,-1 1-15,54-53-16,-28-27 15,28 0-15,-1 0 16,-26 0-16,-53 53 16,79 0-16,-79 1 15,0 78 32,0 0-47,0 80 16,-26-26-1,0 78-15,-1-52 16,1-53-16,-27 53 16,26-53-16,-26-27 15,53 27-15,-26-53 31,26-26-15,0-27-16,0 0 16,79 0-16,-26-26 15,27-1-15,-28-52 16,1 53-16,-26-1 16,26-26-16,-27 27 15,1-27-15,-1 27 16,1 26-16,-27 0 15,0 27-15,0 52 47,0 1-31,-53 52-16,0 80 16,-80-1-16,28 1 15,52-53-15,-27-27 16,27 27-16,1-26 15,52-54-15,0-52 47,26-27-47,27 0 16,-53-27-16,53 1 16,-27-53-16,27 79 15,0-27-15,-26-52 16,25 79-16,1 0 15,-53 0-15,53 0 16,-53 27-16,-26 52 78,-27 1-78,0-1 16,-26 80-16,26 0 15,0 0 1,-27 0-16,28-27 16,-1-26-16,53 0 15,-27-27-15,-26 27 16,53 0 109,0-26-125,0-1 16,0 1-16,0-1 15,0 27-15,0 53 16,0-27-16,-26 1 15,-1 25-15,1-25 16,-1-27-16,27 26 16,0-53-16,0 1 15,53-54 32,0-25-31,0-54-16,53-53 15,-27 80-15,-26 26 16,27-53-16,-27 26 16,-53 1-16,79 0 15,-53 26-15,-26 0 16,27 26-16,-27 1 16,0 52 30,0 1-46,0-1 16,0 1-16,-27-1 16,1 54-16,-1-27 15,1-1-15,-27 1 16,0 0-16,27-26 16,-1 26-16,1-27 15,-1 1-15,1 26 16,-1-27-16,27 0 15,-26 1-15,52-54 110,-26 1-110,27 0 15,-27-1-15,26 1 16,1-1-16,-1 27 16,-26 53 31,0 0-47,0 0 15,-26 0-15,26 26 16,-53-26-16,26 0 15,1 0-15,0-27 16,26 27-16,0-79 63,26-27-63,27-26 15,0-1-15,0 27 16,0 0-16,26-52 15,-26 25 1,0 27-16,0 0 16,-53 106 46,0-26-62,0 79 16,-27-27-16,27-26 15,-26 0-15,-27 26 16,0-26-16,27 0 16,-1 0-16,27-27 15,-26 1-15,26-54 63,0 1-48,53-27 1,-53 0-16,52 27 16,-25-27-16,26 26 15,-53-26-15,26 53 16,-26 27 31,0-1-47,0 1 15,0 26-15,0-1 16,0 1-16,0 27 16,0-1-16,0 1 15,-26-28-15,-27 1 16,26 0-16,1-26 16,26-1-16,-26 1 15,26-54 48,52-26-48,-52 0 1,80-26-16,-27 26 16,26-26-16,-52 26 15,-1 0-15,1 26 16,-27 54 31,0-1-32,0 1 1,-27-1-16,1 27 16,-1-26-16,-26-1 15,27 27-15,-1-27 16,1 1-16,-1-27 15,1 26-15,26 27 94,26-53-78,27-53-1,-26 0 1,-1 27-16,27 0 16,-26-1-1,-27 54 17,0 25-17,0 1 1,-27-53-16,1 0 31,-1 53-31,1-53 16,-1 0-16,-26 0 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9:18:08.16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942117-34AB-40DC-B720-4A8EAE7D94DA}" emma:medium="tactile" emma:mode="ink">
          <msink:context xmlns:msink="http://schemas.microsoft.com/ink/2010/main" type="writingRegion" rotatedBoundingBox="2309,9481 644,9183 826,8170 2490,8469"/>
        </emma:interpretation>
      </emma:emma>
    </inkml:annotationXML>
    <inkml:traceGroup>
      <inkml:annotationXML>
        <emma:emma xmlns:emma="http://www.w3.org/2003/04/emma" version="1.0">
          <emma:interpretation id="{4801B679-FD75-45E0-AC67-061AB40C404E}" emma:medium="tactile" emma:mode="ink">
            <msink:context xmlns:msink="http://schemas.microsoft.com/ink/2010/main" type="paragraph" rotatedBoundingBox="2309,9481 644,9183 826,8170 2490,8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CC6CCA-E5B8-41BE-947B-8857DD41DB03}" emma:medium="tactile" emma:mode="ink">
              <msink:context xmlns:msink="http://schemas.microsoft.com/ink/2010/main" type="line" rotatedBoundingBox="2309,9481 644,9183 826,8170 2490,8469"/>
            </emma:interpretation>
          </emma:emma>
        </inkml:annotationXML>
        <inkml:traceGroup>
          <inkml:annotationXML>
            <emma:emma xmlns:emma="http://www.w3.org/2003/04/emma" version="1.0">
              <emma:interpretation id="{516F0C6B-913F-48C9-B14C-3843AAE62B17}" emma:medium="tactile" emma:mode="ink">
                <msink:context xmlns:msink="http://schemas.microsoft.com/ink/2010/main" type="inkWord" rotatedBoundingBox="2309,9481 653,9184 835,8172 2490,84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1060 793 0,'-26'0'62,"-1"0"-62,1 0 16,-1 0-16,-26 0 16,27 0-16,-27 27 15,0-1-15,0-26 16,-26 0-16,26 27 16,0-1-16,0-26 15,-26 0-15,52 27 16,54-27 62,-1-27-62,0 1-16,27-27 15,27 0-15,26-27 16,-53 28-16,26-1 15,-53 26-15,1 1 16,-1-27 0,1 26-16,-27-26 15,-27 53 17,-26 0-17,27 0 1,-1 0-16,-52 0 15,26 0-15,-26 0 16,26 53-16,0-53 16,0 27-16,0-27 15,27 0-15,-1 0 16,1 0 0,26-27 62,26 1-78,1-1 15,-1-25-15,27 25 16,-27 1-16,1-1 16,-1-26-16,1 27 15,-1-1 1,1 1-16,-1-1 15,1 1-15,-54 26 63,-26 0-47,27 26-1,-1-26-15,1 53 16,-53-26-16,26-1 15,26 27-15,-79 0 16,53-26-16,1 25 16,-1 1-16,26-26 15,1-1-15,26 1 32,53-27-1,0-27-31,-1 1 15,28-27-15,-1 26 16,1-25-16,25 25 16,-25 1-16,-1 26 15,-26 0 1,0-27-16,-53 1 16,-26 52 62,-27 1-63,0-1-15,0 1 16,26-1 0,1 0-16,-54-26 15,54 27-15,0-27 16,-27 0-16,26 0 15,54-27 64,-1 1-79,27 0 15,53-27-15,-27 0 16,-26 0-16,27 26 15,25-26-15,-105 27 16,53-27 0,-26 53-16,-1 0 15,1-26-15,-1 26 32,1 0-17,-27 26 1,26 0-1,-26 27-15,0 0 16,0-26-16,0 26 16,0 26-16,0-26 15,0 0-15,0-27 16,-26 54-16,-1-1 16,1-52-16,-1-1 15,-26 53-15,27-52 16,-1-1-16,27 27 15,0-26-15,-26-1 16,-1 1-16,1-1 31,0 1-15</inkml:trace>
          <inkml:trace contextRef="#ctx0" brushRef="#br0" timeOffset="27803.4634">-448-53 0,'26'26'109,"-26"1"-109,0-1 16,0 0-16,-26 1 15,26-1-15,-27 27 16,1-53-16,26 53 16,-26-53-16,-1 53 15,54-53 79,25 0-78,28 0-1,26-53-15,26 27 16,-53 26-16,-26-27 15,-26 1-15,-54 26 63,-26 26-47,27-26-16,-27 27 15,0-1-15,53 1 16,-53-1-16,27 1 15,-27-1-15,0 53 16,26-79-16,-52 53 16,79-26-16,-26-1 15,78-26 48,54 0-63,-26 0 15,52-26-15,-53-27 16,27 53-16,-53 0 16,0-27-16,-27 1 15,1 26 1,-54 0 46,1 0-46,0 0-16,26 53 16,-53-27-1,26 1-15,1-27 16,-54 53-16,54-53 16,52 0 30,80 0-30,0 0-16,-53-27 16,26 1-16,1-1 15,-27-26-15,-27 27 16,0 0 0,1-1-16,-54 27 93,1 0-93,-27 0 16,27 27-16,-1 25 16,-52-25-16,52-1 15,27-52 48,27 26-48,-1-53-15,1 0 16,26 27-16,-27-54 16,27 54-16,-27-1 15,1-26-15,-1 27 16,-26-1-16,27 1 15,-27 0-15,0 52 94,0 0-78,0 1-16,0 52 15,0-26 1,0 0-16,0-26 16,0 26-16,0-1 15,0 1-15,-27 0 16,27 0-16,0 0 16,-26-26-16,-1-1 109</inkml:trace>
        </inkml:traceGroup>
        <inkml:traceGroup>
          <inkml:annotationXML>
            <emma:emma xmlns:emma="http://www.w3.org/2003/04/emma" version="1.0">
              <emma:interpretation id="{4B402AE6-B566-4E25-9D79-774F0343BED0}" emma:medium="tactile" emma:mode="ink">
                <msink:context xmlns:msink="http://schemas.microsoft.com/ink/2010/main" type="inkWord" rotatedBoundingBox="1545,8949 713,8800 787,8386 1619,8535"/>
              </emma:interpretation>
              <emma:one-of disjunction-type="recognition" id="oneOf1">
                <emma:interpretation id="interp1" emma:lang="" emma:confidence="0">
                  <emma:literal>Ф.</emma:literal>
                </emma:interpretation>
                <emma:interpretation id="interp2" emma:lang="" emma:confidence="0">
                  <emma:literal>Ф</emma:literal>
                </emma:interpretation>
                <emma:interpretation id="interp3" emma:lang="" emma:confidence="0">
                  <emma:literal>ф.</emma:literal>
                </emma:interpretation>
                <emma:interpretation id="interp4" emma:lang="" emma:confidence="0">
                  <emma:literal>Ф:</emma:literal>
                </emma:interpretation>
                <emma:interpretation id="interp5" emma:lang="" emma:confidence="0">
                  <emma:literal>Фу</emma:literal>
                </emma:interpretation>
              </emma:one-of>
            </emma:emma>
          </inkml:annotationXML>
          <inkml:trace contextRef="#ctx0" brushRef="#br0" timeOffset="29709.3602">-554 211 0,'53'0'0,"0"-26"16,-27 26 0,1-27-16,-1 27 15,1 0 32,-1 0-31,1 0-16,26 0 15,-1 0 1,-25 0-16,-1 27 94,-26-1-94,-26-26 15,-1 0-15,1 27 16,0-1-16,-27-26 16,0 0-16,0 27 15,26-27-15,-26 26 16,27-26-16,0 0 15,-1 27-15,54-27 63,52 0-63,-26 0 16,53 0-16,-27 0 15,0 0-15,27 0 16,-79 0-16,26 0 15,-27 0-15,1 0 16,25 0 0,-52-27-16,-52 27 78,25 0-63,1 0-15,-54 0 16,1 0-16,-1 0 16,1 27-16,0-1 15,-1-26-15,54 0 16,-1 0-16,-25 0 16,52-26 15,0-27-31,0 26 15,26 1-15,53-1 16,1 27-16,-1-26 16,0-54-16,1 80 15,-1-26-15,-26-1 16,0 27 0,-79 0 46,-1 27-46,-26-1-16,27-26 15,-54 53-15,1-26 16,26-1-16,27 1 16,-1-27-16,80 0 62,26 0-46,54 0-16,-1-27 15,-26-26-15,-27 27 16,-26 26 0,-106 0 62,-26 0-63,52 0-15,1 26 16,-27-26-16,27 27 16,-1-1-16,-26 1 15,27-1-15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31:13.74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AC7BA7-1E2E-455C-A03E-795DA4265B63}" emma:medium="tactile" emma:mode="ink">
          <msink:context xmlns:msink="http://schemas.microsoft.com/ink/2010/main" type="inkDrawing" rotatedBoundingBox="1312,12142 1323,10014 1694,10016 1683,12144" shapeName="Other"/>
        </emma:interpretation>
      </emma:emma>
    </inkml:annotationXML>
    <inkml:trace contextRef="#ctx0" brushRef="#br0">156 245 0,'0'11'109,"0"0"-93,0 1-16,0-1 15,0 22-15,0-11 16,0 1-16,-11 10 16,0 1-16,-1-1 15,12-11-15,0 1 16,-11-1 0,0-22-16,11 22 15,0 0-15,0-11 47,-11-11-47,11-11 16,0-11-16,0-11 15,0-12-15,0 12 16,0-12-16,0 1 16,0-1-16,0 0 15,0 1-15,0-12 16,0 23-16,0 10 15,0 12-15,0 22 63,0 12-47,0 10-16,0 12 15,0-1-15,0 1 16,0-1-16,-11-10 15,0-1-15,11 1 16,0-12-16,0-11 16,0-22 62,0-11-63,0-12-15,0 1 16,0-23-16,0 0 16,22 1-16,-22 10 15,11 12-15,11-23 16,-10 34-16,-12-12 16,0 12-16,11 22 46,-11 45-30,0 21-16,0 12 16,0-11-16,0 22 15,0-11-15,0-22 16,0 0-16,0-12 16,0-10-16,0-12 31,11-22 16,-11-22-47,11-12 15,0-10-15,11-23 16,-10-11-16,21 0 0,0 11 16,-10 0-16,-12 23 15,11-1-15,0 12 16,-22 10-16,23 12 31,-23 22-15,0 23-1,0 22-15,0-1 16,0 12-16,0 22 16,-12-11-16,-10 0 15,11-44-15,0 10 16,0 12-16,0-23 15,11-10-15,0-12 16,-12 0-16,12-33 78,0-12-62,12-10-16,10 10 15,-22-10-15,0 21 16,11-10-16,-11 0 16,11 21-16,-11 35 62,-11 32-46,0 23-16,-11 11 15,-1-22-15,-10 11 16,11 11-16,-12-11 16,12 23-16,11-57 15,-11 34-15,10-11 16,1-22-16,11-23 16,0-11-16,0-33 78,0-12-78,23 1 15,-12-34-15,11 34 16,-22-12-16,11-22 16,0 23-16,0 10 15,12 12-15,-23 11 16,0 0-16,11 11 31,-11 11-31,0 0 16,0 22-1,0 12-15,0 0 16,0-12-16,0 23 16,0-1-16,0-10 15,0 11-15,0-23 16,0-11-16,11 1 15,0-1-15,-11-11 16,0 11-16,22-22 78,-22-11-78,0 0 16,0 0-1,0-11-15,0-12 16,0 12-16,0 0 16,0 33 46,0 11-62,0 11 16,0-10-16,0 10 15,0 12 1,0-1-16,0 12 16,0-11-16,0-23 15,0 0-15,0 12 16,0 10-16,0-22 16,0-10-16,0-1 15,11-34 48,1 1-48,-12-11-15,0-12 16,11 23-16,0-12 16,0 12-16,-11 33 78,0 12-78,0 10 15,0-11-15,0 1 16,-11-1-16,0 0 16,11 0-1,0 1-15,-11-12 16,11-33 62,0-23-78,0 0 16,0 12-16,0-23 15,0-11-15,0 23 16,0 10-16,0 1 15,0 22-15,-12 11 47,12 11-31,-11 11-16,0 23 16,-11 22-16,11-23 15,0 23-15,-12-11 16,1-34-16,11 12 15,0-12-15,0-22 47,11-11-31,0 0 0,0-12-16,0-10 15,0 11-15,0-23 16,0-11-16,0-11 15,11 12-15,11-12 16,-22 22-16,11 1 16,12-12-16,-23 11 15,0 34-15,0 0 16,0 45 31,0 21-47,-12 23 15,1-11-15,-22 0 16,11 11-16,10-22 16,-10-12-16,11 12 15,11-23-15,0-10 16,-11-12-16,11 0 16,0-33 30,0-1-30,0-10-16,0 0 16,0-23-16,0 11 15,0 1 1,0-23-16,0 22 16,0 23-16,0-11 15,0 10-15,0 12 31,-11 45 1,11 32-32,-23-10 15,12 0-15,0 22 16,0 0-16,0-34 16,11 1-16,0-12 15,0-10-15,0-12 16,0 0-16,11-11 78,11 0-62,1 0-16,-1-11 15,11-12-15,-10-10 16,10 11-16,0 0 15,-33 10 1,23 1-16,-23-22 16,11 22-1,-11 33 32,0 0-31,11 34-16,0-34 15,-11 12-15,0-1 16,0-11-16,0 1 16,-11-1-16,0-22 47,11-22-32,11-12 1,0 1-1,11 10-15,1-10 16,-1 0-16,-11 10 16,0 1-16,0 0 15,-11 11-15,11 0 32,-11 22-17,0 22 1,-11 23-16,0-12 15,-11 12-15,-12-11 16,1-1-16,-11 12 16,32-23-16,-21-10 15,11-12-15,11 0 16,-12-11 0,12-22 15,11 10-31,0-10 15,-11-11-15,11-1 16,0 1-16,0 11 16,0-12-16,0 12 15,11-12 1,11 1-16,-22 11 0,23 22 16,-12 0 30,-11 11-46,0 0 16,0 11 0,0 12-16,0-1 15,0-11-15,-34 12 16,12-12-16,-11 23 16,22-23-16,-1-11 15,1 11 1,11-33 15,0 0-15,0-33-16,11 10 15,12-22-15,-1 12 16,0-1-16,23-21 16,-12 10-16,-22 34 15,1-1-15,-1 12 16,0 11 15,-11 34-15,0 10-1,-11-10-15,-12 10 16,23-11-16,-22 1 16,0-1-16,-12-10 15,34-12-15,-22-11 16,22-34-1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9:18:33.4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29756D-607B-4A86-BB35-4BB15BE4CE1B}" emma:medium="tactile" emma:mode="ink">
          <msink:context xmlns:msink="http://schemas.microsoft.com/ink/2010/main" type="inkDrawing" rotatedBoundingBox="1929,9222 2020,13348 853,13374 763,9247" shapeName="Other"/>
        </emma:interpretation>
      </emma:emma>
    </inkml:annotationXML>
    <inkml:trace contextRef="#ctx0" brushRef="#br0">794 371 0,'0'-53'110,"-27"53"-110,27-53 15,-26 26-15,26 1 16,-27 0-16,-26-27 16,53 26-16,-53 1 15,53-1-15,0 1 16,-26-1-16,26 54 47,0-1-32,-26 54-15,-27-27 16,53 26-16,0-26 16,-27 26-16,1 1 15,26-28-15,-27 28 16,27-1-16,0-26 15,0-26-15,0-1 16,0 27-16,0-27 16,0 1-16,0-1 15,0 1 1,0-1-16,0 1 16,0-1-16,0 1 15,-26-1 1,26 27-1,0-27 17,-27 1 46,27-80-47,0 0-15,0-26-16,0-1 15,0 1-15,0 0 16,53-27-16,-53 26 16,0 1-16,27 26 15,-1 27-15,-26-27 16,0 79 78,0 27-79,0 0-15,27 0 16,-1 0-16,-26 26 15,0 1-15,0 25 16,0-52-16,0 27 16,0-1-16,0-52 15,0-1-15,0 53 16,0-26-16,0-26 16,0-54 62,0 1-63,0-1-15,27-52 16,-1 0-16,-26-1 16,0-26-16,26 54 15,1-28-15,-1 1 16,-26 26-16,0 0 15,0 0-15,0 27 16,0-1-16,0 80 109,0 0-93,0 26-16,0 1 16,0 52-16,0-26 15,0-27-15,0 27 16,-26 0-16,26-27 16,0-26-1,0-26-15,-27-27 63,27-27-63,0 1 15,0-27-15,0-27 16,0-25-16,0 25 16,0-26-16,0 1 15,0-1-15,0-27 16,0 28-16,0-1 15,0 0-15,0 27 16,0-1-16,0 54 16,0 52 46,0 54-46,0 25-16,0 1 15,0 26-15,0 1 16,0 26-16,-26-54 16,0 1-1,-27 0-15,53-27 16,-27 27-16,27-53 16,0-26-16,0-54 62,0 1-46,0-27-16,0-27 15,0-52-15,0 0 16,0 52-16,0-52 16,0 26-16,0 27 15,0 0-15,0-1 16,0 1-16,-26-1 15,26 28-15,-27-1 16,27 26-16,0-26 16,-26 53 15,26 53-15,0 0-1,0 26 1,0 1-1,0 52-15,0-26 16,0 0-16,0 53 16,0-27-16,0-26 15,0 52-15,0-52 16,0 0-16,-27-27 16,27-26-16,0 0 15,0 0 1,-26-79 46,26-1-62,0-26 16,-27 27-16,27-1 16,0-25-16,-26-1 15,26 26-15,-27-26 16,27 80 15,0 52-31,0 0 16,0 54-16,0 52 15,0-79-15,-26 79 16,26 0 0,0 53-16,0-52 15,26 52-15,1 0 16,52-27-16,-52-25 15,52 52-15,-26-106 16,-26-53-16,-27-26 16,26-26-16,0-27 31,-26-53-15,27-26-1,-1-1-15,-26 1 16,27-27-16,26 27 15,-53 26-15,26 0 16,1-27-16,-27 1 16,26 0-16,1-1 15,-27 54-15,0-27 16,0 26-16,0-26 16,0 27-16,0-27 15,0 27-15,0 52 78,0 1-62,26 52-16,-26 0 16,0 27-16,0 0 15,0 0-15,0 0 16,0-1-16,0 1 15,0-26-15,0-27 16,-26 0-16,26-27 16,0 0-16,0-78 62,0-28-62,0-26 16,26-26-16,27 0 15,-27 26-15,27-53 16,-26 53-16,-1-52 16,1 52-16,-1 0 15,1-26-15,-27 52 16,0 27-16,0 27 16,0-1-16,0 1 15,-27 26 16,1 0-15,-1 0-16,1 0 16,-27 0-16,0 53 15,0-53-15,0 26 16,27 27-16,-1-26 16,1-1-1,-1 1-15,27 26 16,-26-53-1,26 26-15,0 0 16,-27 1-16,-26 26 16,53-27-16,-52 27 15,52-26-15,-53 26 16,53-27 0,0 0-16,-27 1 15,27-1-15,0 1 16,-26-1-16,-1 1 15,27-1-15,-26-26 16,26 27-16,0-1 16,0-52 62,0-27-78,53-27 15,-53 27-15,53-26 16,0 0-16,-1-1 16,1 1-16,0 53 15,-26-80-15,-1 53 16,27 0-16,-53 0 16,27 0-16,-27-26 15,0 26-15,0 26 16,0 54 46,0-1-62,0 54 16,0-1-16,0 0 16,-27-26-16,27 27 15,0-1-15,0-26 16,0 53-16,0-80 15,0 1-15,27-1 16,-27 1 0,0-80 77,0 26-77,26-52-16,0-53 16,-26 52-16,0-26 15,0 27-15,0-27 16,0 27-16,-26-54 16,0 28-16,-27 25 15,0 54-15,0-54 16,0 1-16,0 53 15,53-1-15,-26 27 16,-1 53 0,1 26-1,26-26-15,-27 27 16,1-1-16,26 27 16,0-27-16,0 27 15,0-27 1,0 1-16,0-1 15,0-26-15,0-26 16,0 26-16,0-27 16,26 0 15,1-26 31,-27-26-62,26 0 16,-26-27-16,27-27 16,25 27-16,-25-26 15,-1 0-15,-26-1 16,27 1-16,-1-27 16,-26 27-16,27 26 15,-1 0-15,1 26 16,-27-26-16,26 80 47,-26-1-32,0 1 1,0 79-16,0-1 16,0 28-16,0-54 15,-26 27-15,-1 26 16,1-26-16,-1-53 15,1 0-15,26 0 16,0-80 31,0-26-31,0-26-16,0 0 15,0-27-15,0 26 16,0-25-16,0 25 15,0-26-15,0 27 16,0-27-16,0 53 16,0 0-16,0 0 47,-27 53-47,27 27 15,0 52-15,-26 1 16,-1 26-16,1-1 15,26 1 1,-26 0-16,-1 26 16,27-26-16,-53-53 15,53 26-15,0 1 16,0-54-16,0 1 47,27-27-47,-27-53 15,0 0-15,0-53 16,0-53-16,0 53 16,0-26-16,0-27 15,0 27-15,0 0 16,-27 52-16,-26 1 16,53 53-16,0 105 46,-26 0-46,26 27 16,-27 27-16,1 25 16,-27 1-16,53-53 15,0 0-15,0-53 16,0-27-16,0 53 16,0-105 30,0 0-30,26-54-16,27-26 16,-53-52-16,0 78 15,0 1-15,0-53 16,0 52-16,0 1 16,0 52-16,0-26 15,0 80 16,-26 52-15,26 27-16,0 53 16,-27 26-16,-52 27 15,53-27-15,-27 27 16,26-27-16,-26 26 16,0-78-16,53-27 15,0-27-15,0-26 16,0-27-1,-26-26 1,26-26 0,0-27-1,0-26-15,0 26 16,0-27-16,0-26 16,0 27-16,0-27 15,0 27-15,0 26 16,0 26-16,0-25 15,0-1-15,0 26 16,0 1-16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9:19:05.90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72E22B-DF39-41B7-808C-FEDF329F645B}" emma:medium="tactile" emma:mode="ink">
          <msink:context xmlns:msink="http://schemas.microsoft.com/ink/2010/main" type="writingRegion" rotatedBoundingBox="11725,18888 3468,18933 3460,17326 11717,17281">
            <msink:destinationLink direction="with" ref="{A0610361-515A-4D80-9E5B-F813226D46DE}"/>
          </msink:context>
        </emma:interpretation>
      </emma:emma>
    </inkml:annotationXML>
    <inkml:traceGroup>
      <inkml:annotationXML>
        <emma:emma xmlns:emma="http://www.w3.org/2003/04/emma" version="1.0">
          <emma:interpretation id="{13D32FAD-331A-4249-B5FF-578BC90EB340}" emma:medium="tactile" emma:mode="ink">
            <msink:context xmlns:msink="http://schemas.microsoft.com/ink/2010/main" type="paragraph" rotatedBoundingBox="11725,18888 3468,18933 3460,17326 11717,17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1F3AE0-255A-4FB3-B30C-6DC0C8F1813C}" emma:medium="tactile" emma:mode="ink">
              <msink:context xmlns:msink="http://schemas.microsoft.com/ink/2010/main" type="line" rotatedBoundingBox="11725,18888 3468,18933 3460,17326 11717,17281"/>
            </emma:interpretation>
          </emma:emma>
        </inkml:annotationXML>
        <inkml:traceGroup>
          <inkml:annotationXML>
            <emma:emma xmlns:emma="http://www.w3.org/2003/04/emma" version="1.0">
              <emma:interpretation id="{9939276B-E637-4E05-B0E0-3660EE522E15}" emma:medium="tactile" emma:mode="ink">
                <msink:context xmlns:msink="http://schemas.microsoft.com/ink/2010/main" type="inkWord" rotatedBoundingBox="11725,18888 7733,18910 7725,17303 11717,172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3493 1588 0,'0'-27'46,"0"-26"-14,0 0-17,26 0 1,0 27 0,-26-27-16,53 27 15,-53-1-15,53 1 16,-53-1-1,0 1 48,-53 26-47,27 0-1,-27 0-15,-53 0 16,27 26-16,26 1 15,-26-27-15,26 26 16,0-26-16,26 0 16,-26 0 46,53-26-62,0-1 16,27 1-1,26-27-15,-27-27 16,27 28-16,-26-28 16,78 54-16,-78-27 15,-1 26-15,1-26 16,-1 0-16,-52 53 94,-54 0-79,1 0 1,26 0-16,-26 53 16,-1-53-16,-26 27 15,54-27-15,25 26 16,80-26 62,0 0-62,0 0-16,0-26 15,0-1-15,0 1 16,0 26-16,-1 0 15,-25 0-15,-1-27 16,1 27 15,-27 27 16,0-1-31,0 27-16,-27-26 15,1 26 1,-1-27-16,1 1 16,0-27-16,-1 26 15,27 1 32,27-54-31,78-26-16,1-26 15,0-1 1,0 27-16,-27 1 16,-26 25-16,0 1 15,-26-1-15,25 27 16,-78 0 78,0 27-94,-1-1 15,1 27-15,26-27 16,-27 1-16,27-1 16,-26-26-16,26 53 15,-27-26-15,54-54 78,-1 1-62,54-27-16,-54 0 16,27 27-16,-27-1 15,1 27 1,-27-53-16,26 0 15,-26 27 1,0 52 62,0 1-62,-26-27-16,-1 53 15,1 0-15,-27 26 16,0-53-16,-26 27 16,-1-26-16,-26 26 15,27-53-15,0 26 16,-27 1-16,27-27 16,-1 0-16,27 0 15,0 0-15,0-53 16,53 26-16,-53-26 15,53 27-15,0-27 16,0 0-16,0-26 16,27-1-16,26 27 15,-27 27-15,27-1 16,-26 27-16,-1-26 16,1 26-16,-1 0 15,1 0 16,-27 26-15,0 27 0,0-26-1,-27 26 1,-26 0-16,0-27 16,-26 27-16,26 0 15,-26-27-15,52 1 16,1-1-16,-1 1 15,1-27 1,26-27 15,0 1-15,53-27-16,-27-53 16,27 53-16,26 0 15,1-79-15,-54 79 16,27 0-16,0 0 15,-53 27-15,0-1 16,27 1-16,-54 52 63,1 1-48,-54-1-15,27 1 16,0 26-16,0 0 15,1-1-15,-54 1 16,53 0 0,0-53-16,0 80 15,27-80-15,26 26 16,-53-26-16,26 0 16,1 0-1,-1 0 1,1 0-16,-1 0 15,27-26 1,0-1 0,0 1-16,0-1 15,0 1-15,0-1 16,0 1-16,0-1 16,0 1-16,0 0 15,0-1 1,53 1-16,-26 26 15,-27-27-15,26 27 63,-26 53-32,0 0-31,-26 0 16,-1 79-16,-26-79 15,0 26-15,0 1 16,27-1-16,0-52 16,52-54 77,53 1-93,1-27 16,26-27-16,-27 28 16,0-1-16,27 0 15,-26 0-15,-54 26 16,27 27-16,-53 27 47,-53 26-32,27 26 1,-54 0-16,54-26 16,-1 0-16,-26 0 15,-26 27 1,53-1-16,-1-53 16,1 27-16,26 0 31,0-79 0,0-1-15,0 1-16,26-27 15,1-26-15,25 26 16,-25 0-16,52 0 16,1 26-16,-54-26 15,1 53-15,-27 80 63,0-54-48,-27 27-15,-52 27 16,52-1-16,-79-26 16,27 26-16,0-52 15,-1-1-15,1-26 16,52 0-1,1 0 1,26-26 15,0-27-31,26 26 16,1-26-16,-1 1 16,27-1-16,-26 0 15,26 0-15,-27 26 16,1 27 15,-54 27-15,1-1-1,-1 1-15,-52 26 16,-27 26-16,27 0 16,-54-26-16,54 0 15,26-26-15,27-27 16,26-53 31,26 26-32,27-26-15,0-26 16,-27 53-16,27-27 16,0 53-1,0-80-15,-26 80 16,-1-26-16,-52 26 78,-1 53-78,-105 0 16,52 0-16,1 26 15,-27-53-15,53 1 16,0 26-16,27-53 31,52-27-15,1 1-1,26-27-15,0 26 16,-27-25-16,27-28 16,-26 54-16,-1-1 15,0-26-15,1 27 16,-1-1-16,-52 27 78,-1 0-62,-52 0-16,0 27 15,26-1-15,-27-26 16,27 27-16,27-27 15,-27 0-15,27 0 16,26-27 15,26-26-15,1 27-16,25-27 16,28 0-16,-1 27 15,-52-1-15,26 1 16,-27-1-16,27 27 47,-27 0-32,-26 27 17,0-1-32,0 1 15,0-1 1,0 27-1,0-27 48,27-26-63,-27-26 16,53 26-16,26-26 15,-26-27-15,26 26 16,-52-52-16,79 26 15,-80 26-15,27 27 16,-53-52-16,-26 52 63,-1 26-48,-52-26-15,-1 0 16,-25 26-16,25 1 15,1-1-15,0 27 16,-1-53-16,27 0 16,27 27-16,-1-27 15,54 0 79,-1 0-94,1 0 16,105 0-16,-79 26 15,26-26-15,1 0 16,-27 0-16,-27 0 16,27 0-16,-80 0 46,1 0-30,-27 0-16,-26 0 16,-54-26-16,1-1 15,-27 1-15,54 26 16,-1 0-16,0 0 16,-53 0-16,53 0 15,-26 0-15,53-27 16,-1 1-16,27 26 15,27 0-15,26-53 79,26 53-64,1 0 1,52 0-16,1 0 15,52 0-15,-53 0 16,54 26-16,-28 27 16,-25-53-16,-1 0 15,0 0-15,-26 0 16,-53-26 15,-53-1 0,1 1-31,-28 26 16,1-26-16,-53-1 16,26 1-16,-53-27 15,53 26-15,-53 1 16,54 26-16,52 0 16,0 0-16,26 0 15,-26 0-15,27 0 31,-27 0 1,79 0 46,27 53-78,27-53 15,-27 0-15,52 0 16,-25 0-16,-1 0 16,53 0-16,-52 0 15,-54 0-15,1 0 16,-1 0-16,-26-27 47,0 1-47,0-1 15,-26 27-15,-54-26 16,1-1-16,-53 1 16,52 26-16,-25 0 15,-54 0-15,53 0 16,27 0 0,-1 0-16,54 0 15,-1 0 32,1 0-31,-1 0-16,1-27 15,-27 1 1,27 0-16,-1-1 16</inkml:trace>
        </inkml:traceGroup>
        <inkml:traceGroup>
          <inkml:annotationXML>
            <emma:emma xmlns:emma="http://www.w3.org/2003/04/emma" version="1.0">
              <emma:interpretation id="{E423AC6D-B803-4350-8CB1-5C2D48C2DF02}" emma:medium="tactile" emma:mode="ink">
                <msink:context xmlns:msink="http://schemas.microsoft.com/ink/2010/main" type="inkWord" rotatedBoundingBox="6720,18412 5187,18421 5185,17991 6717,179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23.8048">-1217 1111 0,'0'-26'47,"0"-1"-31,-53 27-1,53-26-15,-26 26 16,-1-26-16,1-1 16,-1 27-16,-52 0 15,26-26-15,-26-27 16,-1 53-16,1-27 15,-1 1-15,28 26 16,-28 0-16,107 0 125,26 0-125,26 0 16,53 26-16,-79-26 15,0 27-15,26-1 16,1 1-16,-27-27 16,0 0-16,-27 0 46,27 0-30,-79 0 62,-1 0-78,1 0 16,-27-27-16,0 27 15,0-26 1,0-1-16,-26 1 16,-1 26-16,1-27 15,-27 1-15,27-1 16,-1 27-16,1-26 16,-1 26-16,1 0 15,26-27-15,27 1 16,52 26 31,1 0-32,-1 0-15,53 0 16,27 0-16,0 0 16,-26 0-16,25 0 15,1 0-15,-26 0 16,-1 0-16,0 0 15,-26 0-15,0 0 16,-26 0-16,-80 0 125,-27 0-109,27 0-1,0 0-15,-26 0 16,-53 0-16,26 0 16,27 0-16,-27 0 15,26 0-15,-25 0 16,25 0-16,1 0 15,26 0-15,0 0 16,0 0-16,80 0 63,25 0-63,1 26 15,27 1-15,52-1 16,27 1-16,0-1 15,-27 1-15,0 26 16,-53-27-16,54 27 16,-80-53-16,0 0 15,-27 27 1,27-27-16,-27 0 31,-26 26-31,53-26 16,-26 0-1,52 0-15,-52 26 16,-54-26 62,1 0-78,-1 0 16,-26 0-16,0 0 15,-26-26-15,-27 26 16,0 0-16,-26-26 16,26 26-16,0 0 15,27 0-15,0 0 16,26 0-16,26-27 16,27 1 30,27 26-14,-1-27-32,1 27 15</inkml:trace>
        </inkml:traceGroup>
        <inkml:traceGroup>
          <inkml:annotationXML>
            <emma:emma xmlns:emma="http://www.w3.org/2003/04/emma" version="1.0">
              <emma:interpretation id="{9B4A6FB7-7D20-4CD8-9E45-1B75060E7822}" emma:medium="tactile" emma:mode="ink">
                <msink:context xmlns:msink="http://schemas.microsoft.com/ink/2010/main" type="inkWord" rotatedBoundingBox="6508,18254 4419,18265 4417,17914 6506,17903"/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в</emma:literal>
                </emma:interpretation>
                <emma:interpretation id="interp6" emma:lang="" emma:confidence="0">
                  <emma:literal>а</emma:literal>
                </emma:interpretation>
              </emma:one-of>
            </emma:emma>
          </inkml:annotationXML>
          <inkml:trace contextRef="#ctx0" brushRef="#br0" timeOffset="13710.9178">-1402 767 0,'26'0'47,"1"0"-47,-1 27 16,1-27 0,-1 26 15,1 1 0,-1-27-15,-52 0 62,-1 0-63,1 0-15,-54 0 16,27 0-16,-26 0 16,0 0-16,-1 0 15,27 0-15,27 0 16,-1 0-16,1 0 16,26 26 30,0 1-14,26-27-17,1 26-15,26-26 16,-27 0-16,27 0 16,-26 27-16,25-27 15,-25 0-15,-54 0 110,1 0-110,-27 0 15,-26 0-15,-1 0 16,-52-53-16,53 26 15,-80-26-15,53 53 16,0-26-16,-52-27 16,52 53-16,26 0 15,-26-27-15,27 27 16,0 0-16,26 0 16,0 0-16,26 0 15,1 0 1,0 0-1,-1 0 1,1 0-16,-1 0 16,-26 0-1,27-26 95,52 26-79,1-26-31,26 26 16,0 0-16,-27 0 15,0-27-15,27 27 16,27 0-16,-27 0 15,-27 0-15,27 0 16,-27 0-16,27 0 16,-79 0 124,-1 0-140,1 0 16,0 0 0,-27 0-16,26 0 15,27 27-15,-26-27 16,-1 0-16,27 26 78,0 0-78,0 1 16,27-27-16,52 53 15,-26-27-15,0 1 16,0-27-16,26 26 15,1 1-15,-1-27 16,-26 0-16,0 0 16,-27 26-1,27 1-15,-106-27 110,53-27-95,-53 27-15,-26-26 16,26 26-16,-26 0 16,-54-27-16,54 1 15,0 26-15,26-27 16,26 1-16,27-1 94,0 1-63,0-1-16,0 1-15,0 0 16,27 26 0,-1-27-16,1 27 15,26 0 1,-1 0 0,-25-26-16,-1 26 15,27 0 1,-26 0 15,-1 0-15,27 26-16,0 1 78</inkml:trace>
        </inkml:traceGroup>
        <inkml:traceGroup>
          <inkml:annotationXML>
            <emma:emma xmlns:emma="http://www.w3.org/2003/04/emma" version="1.0">
              <emma:interpretation id="{A240A035-1367-465A-AC02-A06556C3CB68}" emma:medium="tactile" emma:mode="ink">
                <msink:context xmlns:msink="http://schemas.microsoft.com/ink/2010/main" type="inkWord" rotatedBoundingBox="5742,18431 3466,18444 3461,17570 5737,1755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852.295">-2752 979 0,'-26'0'16,"52"0"77,1 0-77,-1 0-16,27 0 16,-26 0-16,26 0 15,0 0-15,-1 0 16,28 0-16,-1-26 15,-26 26-15,26-27 16,-26 27-16,-26-26 16,-1-1 31,-52 27-16,-1 0-16,1 0-15,-53 0 16,-27 0-16,26 0 16,1 0-16,0 0 15,-27 0-15,0 0 16,-26 0-16,26 0 16,0 0-16,53 0 15,27 0-15,-27 0 31,79 0 16,27 27-31,-26-27-16,25 0 16,28 0-1,-1 0-15,27 0 16,0 0-16,79 0 15,-79 0-15,53-53 16,-80 26-16,-26 27 16,26 0-16,-26 0 15,-26 0 1,-54 0 78,-26 0-94,-105-26 15,52-1-15,-27 27 16,-52 0-16,-26 0 16,52 0-16,0 0 15,-53 0-15,54 0 16,52 0-16,26 0 15,54 0-15,0 0 16,52 0 172,0 0-173,1-26-15,-1 26 16,27 0 15,-53-27 32,53 27-48,-53-26 48,0 0-32,0-1-15,-26 27 62,-1 27-63,27-1 1,-26 27 0,-27 26-16,26-26 15,-25 0-15,25 0 16,27 0-16,-53-53 15,53 53-15,27-106 125,-27 27-109,26-27-16,27 0 16,-27-27-16,27 27 15,-53 0-15,53 1 16,-26 52-16,-27-53 16,26 26-16,-26 54 78,0-1-63,0 1-15,-26-1 16,26 27-16,-27 0 16,27 0-16,-26 0 15,26 0-15,0-27 16,-27 1-16,27 25 15,0-78 48,27 26-47,-1-53-16,1 0 15,26-26-15,0 52 16,-1 1-16,-25-54 15,26 28-15,-53 25 16,26-26-16,1 27 16,-54 79 46,1 0-62,-1-1 16,-26 54-1,-26-26-15,26 26 16,0-80-16,27 0 16,-1 27-16,27-26 15,-26-27 17,26-27-17,26-26 1,1 1-16,26-1 15,0-27-15,0-26 16,-1 53-16,28 1 16,-54-54-16,1 53 15,-1 26-15,-26 1 16,0-1 15,-53 27-15,27 0-1,-27 53-15,-53-26 16,0 52-16,0 27 16,1-27-16,-28-52 15,1 26-15,26-27 16,53 27 0,53-79 30,27 26-46,-27-27 16,26-26-16,1 0 16,-1 0-16,27 1 15,-27-1-15,1 26 16,-1 27-16,1-26 16,26-1 15,-27 27 16,-26 27-32,0-1-15,27 27 16,-27-26-16,0-1 16,0 0-16,0 1 15,0-1-15,0 1 16,0-1-16,0-79 94,0-26-94,26 26 15,1 0-15,-27 0 16,26-26-16,1 26 15,-27 0-15,0 27 16,0-27 31,0 79-31,0 1-16,0 52 15,-27-53-15,27 1 16,-26 26-16,26 0 15,0 0-15,-27-53 16,27 26-16,0 1 16,27-27 15,-1 0-15,1 0-16,25 0 15,-25 0 1,-1 0-16,-26-27 15,53 27-15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3:40.46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D26BDD-D343-4ED1-808D-23F6E1CA3D52}" emma:medium="tactile" emma:mode="ink">
          <msink:context xmlns:msink="http://schemas.microsoft.com/ink/2010/main" type="writingRegion" rotatedBoundingBox="3838,17006 11536,17021 11533,18897 3834,18882"/>
        </emma:interpretation>
      </emma:emma>
    </inkml:annotationXML>
    <inkml:traceGroup>
      <inkml:annotationXML>
        <emma:emma xmlns:emma="http://www.w3.org/2003/04/emma" version="1.0">
          <emma:interpretation id="{E80AC4D5-544D-4F57-BD1A-5B3C8B5AE5AC}" emma:medium="tactile" emma:mode="ink">
            <msink:context xmlns:msink="http://schemas.microsoft.com/ink/2010/main" type="paragraph" rotatedBoundingBox="3838,17006 11536,17021 11533,18897 3834,18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8836EB-AE04-4F1D-BF80-7E66EA906AB0}" emma:medium="tactile" emma:mode="ink">
              <msink:context xmlns:msink="http://schemas.microsoft.com/ink/2010/main" type="line" rotatedBoundingBox="3838,17006 11536,17021 11533,18897 3834,18882"/>
            </emma:interpretation>
          </emma:emma>
        </inkml:annotationXML>
        <inkml:traceGroup>
          <inkml:annotationXML>
            <emma:emma xmlns:emma="http://www.w3.org/2003/04/emma" version="1.0">
              <emma:interpretation id="{C8BB973E-2F7B-4071-BAD7-8CE13C8D78D7}" emma:medium="tactile" emma:mode="ink">
                <msink:context xmlns:msink="http://schemas.microsoft.com/ink/2010/main" type="inkWord" rotatedBoundingBox="3838,17006 8546,17015 8543,18555 3835,185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26 796 0,'0'-26'31,"0"0"-15,0-1-16,0 1 16,27 26-16,-27-53 15,26 26 1</inkml:trace>
          <inkml:trace contextRef="#ctx0" brushRef="#br0" timeOffset="-499.884">79 664 0,'-26'27'125,"-1"52"-125,1-53 16,-1 1-16,27 26 16,0-27-16,0 1 15,0-54 142,0 1-142,0-1 1,27 1-16,-1-1 31</inkml:trace>
          <inkml:trace contextRef="#ctx0" brushRef="#br0" timeOffset="6072.6887">79 585 0,'0'-27'110,"0"-26"-79,0 27 0,0 0-15,0-1-1,0 1 1,0-1 78,27 27-79,-27-26 1,26-1 0,1 27-1,-27-26 251,-27 26-251,1 0-15,-1 0 16,1 0-16,-1 26 16,1-26-1,-1 27-15,1-1 32,0 1-17,-1-1 16,1-26 1,-1 0-32,1 27 31,26-1 172,0 0-172,53-26 1,0 0-17,-53-26 1,26 26-1,0 0 1,-26-26 15,53 26-31,-79 0 203,26 26-203,-27 27 16,27-27-16,-52 1 16,52-1-16,26-26 156,0 0-140,1-26-1,26-1-15,-27 27 16,1-26-16,-27-1 15,53 1-15,-80 26 110,1 0-110,-1 0 15,1 26-15,-27 1 16,26 26-16,-25-53 16,-1 79-16,26-52 15,1-1-15,52-26 110,-26-26-110,80-1 15,-28 1-15,-25 26 16,26-53-16,-27 26 16,27-26-16,0 27 15,-26 0 1,-54 26 62,1 0-62,-1 26-16,27 27 15,-26-27 1,-1-26-16,27 27 15,0-1 48,27-26-47,-1 0-16,54-53 15,-28 27 1,1-27-16,27 0 15,-54 53-15,-26-26 79,-53 26-48,27 53-16,-27-27 1,0 0-16,27 1 16,-1 26-16,-79 53 15,80-53-15,26-27 63,26-26-48,1-53 1,-1 53-16,27-26 16,0-54-16,0 1 15,-27 26-15,1 0 16,-27 27 0,0-1-16,0-26 15,0 27 79,0 52-78,-27 27-1,1 27-15,26-1 16,0-26-16,-27 0 15,1 0-15,0 26 16,26-53-16,0-52 63,0 0-48,52-27-15,-25-53 16,-1 26-16,1 1 15,-27 0-15,0 26 16,26 26 0,1-26-16,-27 27 15,0-1-15,0 54 110,0-1-110,0 27 0,0 27 15,-27-27-15,27 26 16,0-53-16,0 27 16,0 0-16,0-79 62,0-1-46,0-26-16,27 27 15,-27-27-15,26-26 16,1 26-16,-1 26 16,1 1-16,-27-1 15,26 1-15,1-1 16,-54 80 78,1-26-79,26 26 1,0 0-16,-27 0 15,27 26-15,0-53 16,0 1-16,0-1 94,27-52-79,-1-27 1,27-26-16,0-1 16,-53 27-16,53 27 15,-53-54-15,26 54 16,-26 0-16,0 52 62,0 0-46,0 1 0,0-1-16,0 27 15,0 0-15,0 0 16,-53 0 0,53 0-16,0 0 15,0-27-15,0 1 63,27-27-48,-27-27-15,0-26 16,53 27-16,-53-53 16,79-1-16,-79 27 15,27 0-15,-1 53 16,-26-53-16,0 80 94,0-1-94,0 1 15,-26 52 1,26-26-16,0 0 15,0-26-15,0 25 16,0-78 62,0 0-78,52-54 16,1-52-16,27 52 15,-54 28-15,27-1 16,-53 26-16,0 1 16,0-1 46,0 54-31,0-1-31,0 27 16,0 0-16,-26 26 16,-1-26-16,1 0 15,26-26-15,0-1 94,26-26-78,1-53-1,-27 27-15,26-1 16,27-52-16,-26 52 16,-1 1-16,-26 0 15,26 26-15,-26 52 94,0 54-78,0-26-16,-26 78 15,0-52-15,-1-26 16,27-27-16,0-27 15,-26-26 32,26-26-47,0-1 16,0 1 0,26-27-16,53-53 15,1 27-15,-1-27 16,53 26-16,-52 27 15,52-26-15,-52 0 16,-1 52-16,-53 27 63,-26 27-48,0-1 1,0 27-16,0-27 15,0 27-15,0 27 16,0-27-16,0-27 16,-26 1-16,26-80 93,0 26-93,53-26 16,-53 0 0,53 0-16,-53 27 15,0 52 63,-27 27-62,1 0-16,-1-26 16,-26 26-16,53-27 15,-52 27-15,-1-53 16,53-26 31,-27 26-32,27-53-15,0 26 16,0-26 0,0 27-16,0-54 15,0 54-15,27-27 16,-54 53 46,-52 27-46,52-27-16,1 26 16,-80 27-16,53 0 15,0-27-15,0 1 16,0-1-16,0 1 16,27-27-16,79 0 78,-27-27-63,54 27-15,26-26 16,-1 26-16,1 0 16,-53-27-16,0 27 15,-26 0-15,25 0 16,-78 0 78,-27 0-79,-26 0-15,-54 0 16,1 0-16,0 0 15,-27 0-15,27 0 16,-27 0-16,53 0 16,80 0-16,-1 0 15,80 0 48,-26 0-48,26 0 1</inkml:trace>
          <inkml:trace contextRef="#ctx0" brushRef="#br0" timeOffset="-2796.4128">2275 505 0,'0'-52'140,"27"52"-124,-1-27 0,1 27-16,-1 0 15,-26-26 1,53 26-16,-53-27 15,53 27-15,-27 0 16,1 0 0,-1 0-16,1-26 15,-80 26 157,0 0-172,-26 0 16,-80 0-16,0 26 15,0-26-15,1 0 16,52 0-16,26 0 16,54 0-16,52 0 78,1 0-63,52 0-15,27 0 16,-27 0-16,54 0 16,-27 0-16,79 0 15,-79-26-15,52-1 16,-52 1-16,-53-1 16,26-26-16,-52 53 15,-1 0-15,1 0 16,-27-26 31,-27 26-32,1 0-15,-53 0 16,-27 0-16,0 0 16,-26 26-16,-1 27 15,54-53-15,-27 53 16,27-53-16,-54 0 15,81 0-15,-1 27 16,0 26-16,0-53 16,79 0 62,1 0-63,26-27-15,26 1 16,27-1-16,0 27 16,-27-26-16,0-1 15,-52 27-15,26-26 16,-53-1 15,-27 27-15,1 0-16,-27 0 15,-53 0-15,-79 0 16,53 27-16,-54 26 16,28-27-16,-1 27 15,53-26-15,0 26 16,27-53-16,-1 0 16,80 26-16,27-26 62,52 0-62,1 0 16,26-53-16,52 53 15,1-26-15,79-27 16,-106 0-16,27 0 16,0 26-16,-53 1 15,0 26-15,-27-27 16,-79 54 78,-26-27-79,-27 26-15,0 27 16,0-26-16,0-1 15,0 27-15,0-53 16,53 27-16,-26-27 31,52 0 32,53 0-63,27 0 15,-26-27-15,52-26 16,-53 53-16,27-26 16,-53 26-16,0 0 15,0-27-15,-27 27 16,-132 0 31,-79 0-32,-26 0-15,-28 0 16,-25 0-16,-1 0 16,80 27-16,53-1 15,-27 27-15,106-53 16,0 0-16,80 0 47,26 0-32,0-26-15,26 26 16,27-27-16,26 1 16,-26 26-16,-27-27 15,80 1-15,-53 26 16,-27 0-16,27 0 16,-53 0-16,0 0 15,-27 0-15,-105 0 63,26 0-48,-26 0-15,-27 26 16,-53 1 0,53-27-16,0 26 15,53-26-15,-26 0 16,53 0-16,79 0 62,-1 0-62,54-26 16,0-1-16,26-26 16,1 53-16,25 0 15,-52 0-15,-26-53 16,-27 27-16,-106 26 47,0 0-32,-80 0-15,54 0 16,-80 53-16,27-53 16,-27 26-16,27 1 15,53-1-15,-1-26 16,54 0-16,-1 0 15,1 0 32,-1 0-31,1 0 0,0 0-16,-27 0 15,26 0 1,-26-26-1,27-1-15,-1 27 16,-26 0-16,27 0 16,-1 0-16,1 0 15,-27-26-15,53-1 16,-53 27-16,0 0 16,53-26-16,-26 26 15,-27-26 1,53-1-16,-27 27 15,27-26 1,-52 26-16,25 0 16,1 0-16,-1-27 15,1 27-15,-1-26 16,-26 26 0,27 0-16,-1 0 15,1 0-15,-27 0 31,0 0-31,0 0 16,27 0 0,-1 0-16,1 0 15,-1 0-15,1 0 16,-1 0 0,54 26-1,-27 1 1,53-27-16,0 0 15,0 26-15,-27 1 16,27-27-16,0 0 16,26 0-16,1 0 15,-1 0-15,-26 0 16,26 0-16,-26 0 16,0 0-16,-26 0 15,-1 0-15,53 0 16,-26 0-16,-26 26 15,26 0-15,0-26 16,0 0-16,-27 27 63,1-1-1</inkml:trace>
          <inkml:trace contextRef="#ctx0" brushRef="#br0" timeOffset="9900.3887">1534 400 0,'-52'0'31,"-1"0"0,53 53-31,0-27 16,0 0-16,-27 27 15,27-79 64,53-53-64,26-1 1,-26 1-16,27 26 15,-54-79-15,1 105 16,26 1-16,-53-1 16,26 27 31,-26 27-47,-26 26 15,-1 26 1,1-26-16,-27 26 15,53-26-15,-80 0 16,54 0-16,-1 0 16,-25-27-16,25 27 15,27-26-15,0-54 63,27-79-48,52 1 1,0 25-16,-26 1 16,0 26-16,-26 0 15,-1 27-15,1-27 16,-27 79 31,0 1-32,0 25-15,-27 28 16,1-1-16,-1 1 16,-52-1-16,26-26 15,26 0 1,27-80 46,27-26-62,26 27 16,26-53-16,1 26 16,-28 0-16,1 0 15,0 26-15,0 27 16,-26 0-16,-27 53 62,0-26-46,0-1-16,-27 1 16,1 52-16,-1-26 15,-26 0-15,0 0 16,27 0-16,79-106 62,53-79-46,-27 26-16,53-53 16,-26 27-16,-53 26 15,0 26-15,-26 54 16,-27 52 31,0 1-32,0 26-15,-27-27 16,1 27-16,26 0 16,-53 26-16,53-52 15,-53 26-15,26 0 16,54-80 31,-27-26-32,106-52-15,-27 52 16,53-53-16,-26 26 16,-53 28-16,-27-1 15,1 53-15,-1 0 47,-26 26-31,0 1-1,-26 52-15,-1 0 16,27 1-16,-26 25 16,0-52-16,-1 0 15,1-26-15,26-1 16,0 1 15,26-54-15,80-26-16,26-53 15,-26 1-15,0-28 16,-27 54-16,-26-27 16,0 53-16,-26 27 15,-27 79 32,-27-27-31,1 27-16,-1 0 15,1 26-15,-1-26 16,-26-26-16,53 26 16,-53-53-1,53-27 48,27 1-63,26-27 15,-53 26-15,26 1 16,-26 79 47,0 0-63,0-27 15,-26 1-15,-1 78 16,1-78-16,-1 26 15,1-27-15,0 1 16,-1 26-16,1-27 16,52-52 77,1-27-77,25 0-16,-25-27 16,52 1-16,-52 26 15,-1 27-15,1-1 16,-1 1-16,-26-27 16,0 79 46,-26-26-62,26 53 16,-27-26-16,-26 26 15,53 0-15,-53-53 16,0 52-16,27-52 16,0 0-16,26 27 62,-27-27-62,27-27 16,0 1-1,27-27-15,-27-26 16,26 26-16,-26 0 16,0 0-1,0 27-15,-26 26 47,-1 0-47,-26 26 16,0 53-16,-53 27 15,-26 26-15,53-26 16,-27 0-16,27-53 16,-1 0-16,54 26 15,-27-79-15,79-53 47,27 27-31,-26-27-16,26-26 15,-1-1-15,1 27 16,-53 27-16,53-27 16,-53 27-16,53-1 15,-53 1 1,-53 52 78</inkml:trace>
          <inkml:trace contextRef="#ctx0" brushRef="#br0" timeOffset="21447.7771">2937 876 0,'0'-27'125,"-27"1"-110,27-1-15,0 1 16,-26-53-16,26 52 15,-27 1-15,27-27 16,0 26-16,0-26 172,0 27-156,0-27-1,0 27 1,0-1-1,0-26 32,0 27 78,-26-1-109,26-26 0,0 27-1,0-27 1,0 27 31,-27-1-47,27 1 31,0-1-15,0 1 109,-26-1-125,26-26 15,-26 53 63,-1 0-62,-26 0-16,0 27 16,27 79-16,-27-53 15,26-1-15,-25 1 16,52 0-16,-27 0 15,27 0-15,-26-26 16,-1 52-16,54-79 94,26 0-79,26-26-15,80-27 16,-27 0-16,27 0 16,-1 26-16,-78 1 15,-1 26-15,-52-27 16,26 1 0,-53-27 46,-53 53-46,0 0-16,-132 0 15,-1 53-15,-52 26 16,53-26-16,-27 0 16,54 0-16,25 0 15,1 26-15,79-26 16,80-79 31,78-1-32,81-52-15,52 26 16,-27-53-16,54 53 16,-53 0-16,-27 0 15,-26 1-15,-80 52 16,-53-27-16,-105 27 94,0 0-94,-54 53 15,-105-27-15,53 27 16,53-26-16,-1 26 15,28-27-15,52 1 16,79-27 15,1 0-31,26 0 16,105-27-16,27-26 16,54 0-16,-28-26 15,54 26-15,-80 0 16,-53 27-16,-52-27 15,-1 53-15,-52 0 16,-54 0 31,-26 0-47,-53 53 16,-52 0-16,-81 26 15,-25 0 1,79-26-16,-27-26 15,80 26-15,79-53 16,106 0 15,132-53-31,53-53 16,106-26-16,-79 79 16,26 0-16,-53 0 15,-159 0-15,-52 53 16,-1 0-16,-52 0 31,-80 26-15,-79 1-16,-106 52 15,-1 1-15,-25 25 16,52-52-16,54 0 16,26 0-16,132-26 15,132-54 16,133-26-31,105 0 16,27-26-16,27-27 16,-80 27-16,-80 26 15,-52 0-15,-133 53 16,-52 0 15,-27 26-31,-106 54 16,-105-27-16,-54 0 15,54 26-15,-1 0 16,0 1-16,160-27 16,105-27-1,53-26 1,132-53-16,159 0 16,0-53-16,-27 27 15,-26 0-15,-106 26 16,-79 26-16,-132 54 31,-27-1-31,-132 54 16,26 25-16,-26-25 15,-53 26-15,52 52 16,107-105-16,0-53 16,52 27-1,80-27 16,-53 26-15</inkml:trace>
          <inkml:trace contextRef="#ctx0" brushRef="#br0" timeOffset="15258.7607">2302 638 0,'-53'0'94,"26"0"-79,-26 0 1,27 0-16,0 53 16,-1-53 30,27-27 17,0 1-47,0-27-16,27 53 15,-27-27-15,26 1 16,0-1-16,1-25 15,-1 25-15,27 1 16,-26 26-16,-27-53 94,-27 53-63,1 0-15,-1 26-16,1 1 15,-27-27-15,53 53 16,-53-53-16,27 52 16,-27-25-16,53-1 15,0 1 79,26-27-78,27 0-1,26 0 1,-26 0-16,27-27 15,-1 1-15,-52 26 16,-1 0-16,1-53 16,-1 53-16,0-26 15,1 26-15,-1-27 16,1 27 31,-27 27 47,0-1-79,0 27 1,-27-27-1,1 27-15,26-26 16,-27-27-16,27 53 16,-26-53-16,26-27 78,26 1-63,27-27-15,0 0 16,-26 0-16,52 0 16,-26 0-16,-27 27 15,27-1-15,0 1 16,-53 52 109,-26-26-109,26 27-16,0-1 15,-27 1-15,1-27 16,26 26-16,26-26 94,1 0-79,26 0-15,0-26 16,0-27-16,0 26 15,-1 1-15,-25-27 16,26 26-16,-27 1 16,-26 52 62,-26 1-63,26-1 1,-27 1-16,1 26 16,-1-53-16,27 53 15,-26-53-15,26 26 63,26-26-48,54 0 1,-80-26-16,26-1 16,1 27-16,-1-53 15,1 53-15,-1-53 16,1 27-16,-1 26 16,-26 26 77,-26 27-77,-1 0 0,27 0-1,-26-26-15,26-1 16,0 27-16,26-53 94,1-53-79,-1 27-15,0-27 16,1 0-16,-27 26 15,0 1 32,0-1-31,-27 54 15,1 26-15,-27-27-16,53 1 15,-53-1-15,0 1 16,27-1 0,-27-26 46,53-53-31,0 27 1,0-1-32,0 1 15,0-1 1,0 1 0,0-1-1,-27 27 79,-78 27-78,25-1-16,27 27 15,0 0-15,-26-53 16,26 53-1,0-27-15,27 1 16,79-27 78,-27-27-94,1 1 15,52-27-15,-26 27 16,0-27-16,-27 53 16,1-27-16,26 1 15,-80 26 63,1 0-78,-27 26 16,26 1 0,1-27-1,26 26 79,26-26-63,1 0-31,-1 0 16,1 0-16</inkml:trace>
          <inkml:trace contextRef="#ctx0" brushRef="#br0" timeOffset="26493.4598">2804-606 0,'-26'0'47,"0"27"-47,-1 52 16,1-26-16,-27 0 15,-27 53-15,27-27 16,1 53-16,25-26 15,-52-26-15,52-1 16,27 0-16,0 1 16,-26-54-16,26-52 78,0-1-63,0-52-15,0 26 16,-27-53-16,1 0 16,-27 53-16,53-26 15,0-27-15,-53 27 16,53 26-16,0 26 16,0 1-16,0 52 125,0 27-110,0 0-15,0 27 16,0 25-16,0-52 15,0 0-15,26 27 16,-26 25-16,27-52 16,-1 0-16,1-26 15,-1-27 32,-26-27-47,0-26 16,27-52-16,-27-28 15,26 27-15,1 27 16,-1-27-16,-26 27 16,0-1-16,0 28 15,0 25 1</inkml:trace>
          <inkml:trace contextRef="#ctx0" brushRef="#br0" timeOffset="25634.3834">2752 3 0,'26'0'219,"80"-27"-219,-53-26 15,26 0-15,1 27 16,25-53-16,-52 52 16,-26 27-16,-1-53 15,1 53-15,-27-26 47,-27 26-31,1 0-1,-27 0-15,-53 0 16,-53 0-16,27 0 16,-27 0-16,27 26 15,0 27-15,79-53 16,26 27-16,-26-1 15,80-52 110,-1 26-125,1-27 16,26 1-16,-27-27 16,27 26-16,0 1 15,0-1-15,-27-26 16,54 27-16,-27-27 16,-27 53-16</inkml:trace>
          <inkml:trace contextRef="#ctx0" brushRef="#br0" timeOffset="29564.8738">3069 532 0,'27'-27'578,"-1"27"-578,27 0 16,-27 0-1,1 0 1,-1 0-16,54 27 16,-54-27-16,1 26 15,-1-26-15,0 0 16,1 0 0,-1 0-16,1 0 15,-1 0-15,27 0 16,0 0-16,-26 0 15,26 0 1,-1 27 47,-25-27-32,-1 0-16,1 0-15,-1 0 16</inkml:trace>
          <inkml:trace contextRef="#ctx0" brushRef="#br0" timeOffset="31470.5888">4233 532 0,'0'-27'125,"-26"27"-109,-1 0 0,-26 0-16,0 0 15,27 0-15,-53 0 16,26 0-16,0 0 16,0-26-16,79 26 140,1 0-140,-1 0 16,27 0-16,0 0 15,53 0-15,-27 0 16,27 0 0,-53 0-16,0 0 15,0 0-15,0 0 16,-80 0 46,-105 0-46,0 0-16,-27 0 16,0 0-16,1 0 15,25-26-15,1-27 16,53 53-16,52-27 16,1 27-16,26-26 78,53 26-78,-1 0 15,1-27-15,27 27 16,-27-26-16,26 26 16,27 0-16,-53 0 15,0 0 1,-27 0-16,-26-27 15,53 27-15,-53-26 47,-53 26-15,27 0-32,-27 0 15,-27 0-15,28 26 16,-1-26-16,0 0 15,26 27-15,1-1 16,-1 27-16,1-53 16,-1 53-16,-26-26 15,53-1 79,27-26-94,-1-26 16,1 26-16,52-80 15,-26 54 1,0-1-16,0-26 16,26 0-16,-52 0 15,-1 53-15,1-26 16,-1 0-16,-52 26 94,-27 0-94,-27 0 15,1 0-15,-27 26 16,53 0-16,0 27 15,27-26-15,-27-1 16,27 1-16,-1-1 16,27 1 31,27-27-32,-1-53 1,0 26-1,27-26-15,0-26 16,-26 0-16,26-1 16,0 27-16,0 0 15,-53 27-15,26-27 16,-26 27-16,-26 26 78,-1 26-62,-26 27-16,27-27 15,-54 27-15,1 27 16,79-27-16,-79 26 16,52 53-16,27-79 15,0 0-15,0 27 16,53-1-16,0 27 15,26-80-15,-52 1 16,26-27-16,-27 0 16,27 0-16</inkml:trace>
        </inkml:traceGroup>
        <inkml:traceGroup>
          <inkml:annotationXML>
            <emma:emma xmlns:emma="http://www.w3.org/2003/04/emma" version="1.0">
              <emma:interpretation id="{6550A45C-3DC3-4F3E-BE8E-7BB6ED7DE054}" emma:medium="tactile" emma:mode="ink">
                <msink:context xmlns:msink="http://schemas.microsoft.com/ink/2010/main" type="inkWord" rotatedBoundingBox="8097,17325 11536,17331 11533,18897 8094,18890"/>
              </emma:interpretation>
              <emma:one-of disjunction-type="recognition" id="oneOf1">
                <emma:interpretation id="interp1" emma:lang="" emma:confidence="0">
                  <emma:literal>Актинофагах</emma:literal>
                </emma:interpretation>
                <emma:interpretation id="interp2" emma:lang="" emma:confidence="0">
                  <emma:literal>Афтершоках</emma:literal>
                </emma:interpretation>
                <emma:interpretation id="interp3" emma:lang="" emma:confidence="0">
                  <emma:literal>Афронтах</emma:literal>
                </emma:interpretation>
                <emma:interpretation id="interp4" emma:lang="" emma:confidence="0">
                  <emma:literal>Афтах</emma:literal>
                </emma:interpretation>
                <emma:interpretation id="interp5" emma:lang="" emma:confidence="0">
                  <emma:literal>Ахондридах</emma:literal>
                </emma:interpretation>
              </emma:one-of>
            </emma:emma>
          </inkml:annotationXML>
          <inkml:trace contextRef="#ctx0" brushRef="#br0" timeOffset="42344.6628">4286 638 0,'0'-53'15,"0"26"-15,0 1 16,-26-27-16,-1 27 15,27-1-15,0 1 16,0-1-16,0 1 16,-26-27-16,-1 26 15,27 1-15,0-1 16,0 1-16,0-1 16,0 1-16,0 0 15,0-1-15,0-26 31,0 80 48,0 26-64,0-27 1,-26 80-16,-1 0 15,1 0-15,26-1 16,0-25-16,0 26 16,0-54-1,0 28-15,0-54 16,0 1-16,26-107 78,1 1-62,-1 0-16,-26-54 15,53 1-15,-26 53 16,-1-27-16,1 26 16,-27 1-16,0 0 15,0 52-15,0 80 63,0 0-63,0 79 15,0-26-15,0 0 16,0 0-16,0 53 16,0-1-16,0-52 15,0 53-15,0-80 16,0-26-1,0-26-15,26-27 47,1-80-31,-27 1-16,79-80 16,0 0-16,-26 1 15,-26 78-15,-1-25 16,1 25-16,-27 27 15,26 0-15,-26 133 63,0-1-47,0-26-16,-53 26 15,53 27-15,-26 0 16,-1-27-16,27 1 15,-26-54-15,-1 27 16,27-79 31,0-1-31,27-26-16,-1-26 15,-26-27-15,27 53 16,-1-26-16,-26 52 15,0 1-15,-26 26 63,-1 0-63,27 53 16,-53 26-16,0-26 15,27-26-15,-1-1 16,1 0-16,-27 27 15,27-26-15,26-54 63,0 1-47,0-27-1,0 0-15,0-26 16,0 52-1,26 1-15,-26-1 16,0 107 47,-26-80-48,26 26-15,-53 54 16,0-1-16,0-26 15,26 0-15,1-53 16,26-27 31,0 1-31,0-1-16,26-52 15,1 0-15,52-1 16,-26 27-16,0 0 15,-53 1-15,0 25 16,27 27-16,-54 53 63,-26 0-48,0 26 1,0 1-16,27-1 15,-27-26-15,26-27 16,27 1-16,0-1 31,27-52-15,105-80 0,1 27-16,25-1 15,-52-26-15,-27 27 16,-26 53-16,27-27 15,-27 26-15,-27 1 16,1 26-16,-27 53 78,0 0-78,-27 26 16,-52 0-16,26 54 15,53-54-15,-53-26 16,26 26-16,1-26 16,26-79 31,0-27-32,0 0-15,0-26 16,26-1-16,1 27 15,-1 0-15,1 0 16,-1 53-16,-26-52 16,0 78 31,0 0-32,-26 1-15,26 26 16,-80 0-16,54 26 15,0-26-15,-1 0 16,1-27-16,-1-26 47,80 0-31,0-79-16,0 26 15,26-26-15,1 26 16,-80 0-16,53 26 15,-53 1-15,0 0 16,-27 52 47,27 0-48,-53 1-15,-26 26 16,-1 0-16,28 0 15,-28-27-15,54 27 16,-27-27-16,53-52 63,0-27-63,0-26 15,26-1-15,1 1 16,52 53-16,0-1 15,-26 1-15,-26 26 16,-1 0 0,1 0-1,-1 0 1,-26 26-16,0 27 16,27 0-1,-27 26-15,0 27 16,0-53-16,0 0 15,0 26-15,0-52 16,-53 52-16,26-79 47,27-26-47,0-54 16,0-26-1,53 27-15,-26-27 16,52 53-16,-52 0 15,-1 1-15,27-1 16,-27 26-16,-26 54 78,0-1-78,-26 27 16,26-27-16,0 27 15,-27 0-15,1-26 16,26-1-16,-26 1 16,52-54 46,27 1-46,-27-27-16,27 26 15,-26-52-15,26 26 16,-53 80 47,0-1-48,0 27 1,0 0-16,0 0 15,0 26-15,0-26 16,-27 0-16,27-27 16,27-105 46,-1 26-62,27-26 16,-27 26-16,27 0 15,-53 0 1,27 27-16,-1-1 16,-26 54 46,0-1-46,0 53-16,-26-52 15,-1 26-15,27 0 16,0 0-16,0-27 16,0 0-1,27-26 1,26-26 0,0-27-16,0 27 15,26-54-15,-26 54 16,0-1-16,-27 1 15,27 26-15,-26 0 32,-1 0 15,-26 26-32,0 1 1,0 26-16,-26-27 15,-1 27-15,1 26 16,-27 1-16,53-54 16,0 1-16,0-54 47,26-26-32,1 27-15,26-53 16,-27-27-16,1 79 15,-1 1-15,-26-27 16,0 26-16,0 1 47,-53 26-47,27-26 16,-27 26-16,-27-27 15,-52 1-15,53 26 16,-1-27-16,27 1 15,27 26-15,-27 0 16,79 0 62,1-53-62,26 26-1,-53 1-15,79 26 16,-52-27-16,-27 1 16,26 26-16,-26 26 78,-26 1-78,-1-27 15,1 79-15,-1-52 16,1-1-16,26 27 16,-27-53-16,1 0 47,52-26-32,27-1 1,-26-52-16,52 52 15,1-52-15,-28 26 16,1 27 0,-53-1-16,53 1 15,-26 26 1,-54 0 0,-26 26-1,27 27-15,-27 26 16,27-26-16,-54 53 15,54 0-15,-27-53 16,26 26-16,-26-26 16,53 0-16,0-26 15,-26-27 17,26-27-17,0-26-15,26 0 16,54-26-16,-27 26 15,26-53-15,-52 53 16,-1 0-16,27 27 16,-27-1-16,1 1 15,-54 26 63,1 0-62,-27 26-16,-26 27 16,26 0-16,0 0 15,0 0-15,53 0 16,-27-53 15,54-26-15,-1-1-16,1-26 15,52-26-15,53 26 16,-26-53-16,-26 53 16,-27 27-16,-1-27 15,1 53-15,-26-27 16,-1 27-16,27-26 16,-53 52 30,-26 27-30,26 0-16,-80 0 16,27 53-16,-26 0 15,26 0 1,27-27-16,26-53 16,-27-26 15,27-26-16,53-27 1,-26-53-16,52 53 16,-26 0-16,26-105 15,1 25-15,-27 107 16,0-54-16,-53 54 16,52 26-16,-52 53 46,-26 0-30,0 0-16,-27 0 16,26 0-16,1 26 15,-1-26-15,1 0 16,-27 0-16,53 0 16,-53 0-16,53-27 15,-27-26 16,27-26-31,53-27 32,27 0-32,-1-27 15,1-26-15,-28 54 16,-25-1-16,-1 26 16,-26 1-16,0 52 78,-53 27-63,53 26-15,-79-26 16,53 0-16,-1 0 16,1-26-16,52-27 62,27-53-62,0-27 16,53-52-16,0 79 15,-53-26-15,-27-1 16,27 28-16,-27-1 16,-26 106 46,-26-27-46,26 53-16,-27 27 15,1-53-15,0 26 16,26-52-16,-27 26 16,1 0-16,-1-53 15,1 53-15,26-80 31,0 1-15,26 26-16,1-53 16,-1 0-16,27 0 15,-27 0-15,1-26 16,-1 52-16,-26 1 16,0-27 46,-26 53-62,-1 26 16,-25 27-1,52-26 1,-53-1-16,26 54 16,1-28-16,-1-52 15,27 53-15,-26-53 16,26 27-16,-53-27 15,26 0 32,27-27-31,0 1 0,80-80-16,-27 0 15,0 27-15,-27 26 16,27 0-16,-27 0 15,-26 27-15,-26 79 47,-27 0-31,0 26-16,-26 53 16,26-52-16,-26 52 15,-1-79-15,27 26 16,27-26-16,-27-26 15,26-1-15,1-26 16,26-26 62,26-1-62,1 1-1,-27-1-15,53-26 16,-53 0-16,79 0 16,-52-26-16,-1 26 15,1 0-15,-1 0 16,0 27-16,-26 79 62,0 0-46,-52 26-16,52 0 16,-53-26-16,26 27 15,-26-27-15,27-27 16,26 27-16,0 0 16,0-80 30,0 1-46,53-27 16,-27-26-16,27-27 16,0 53-16,0 0 15,-53-26-15,53 26 16,-27 26-16,1 27 16,-27 27 46,-27 52-46,-52 27-16,0-27 15,52 54-15,-26-28 16,0-25-16,0-54 16,27 27-16,26-26 15,26-54 32,27-79-47,0 1 16,-26 25-16,52 27 15,-26 0 1,0-26-16,0-27 16,-27 80-16,1-27 15,-1 26 1,-26 54 62,0-1-62,-26 27-16,-27 26 15,26-26-15,1-26 16,-1 52-16,27-26 15,0-26-15,27-27 63,-1-53-63,27-53 16,0 0-16,26 27 15,-26 26-15,0-27 16,-26 1-16,-27 53 15,0 78 48,-27 1-63,-52 27 16,0 52-16,26-53 15,0 54-15,0-80 16,53 0-16,-53-1 15,53-25-15,0-54 63,53-78-47,26 25-16,-52 27 15,26-26-15,-53 26 16,26 27-16,0-27 15,-26 26 1,0 54 31,-26 26-31,-27 26-1,27 0-15,-27 27 16,-27-26-16,27-1 15,27-53-15,26 1 16,0 26-16,26-53 47,1-53-47,52-27 16,1 1-16,-1 26 15,-26-53-15,0 0 16,0 27-16,0 26 15,-27 27-15,1-1 16,52 54 15,-53-1-15,1 1-16,-27-1 16,0 27-16,0 26 15,0 1-15,0-1 16,-27 27-16,1-27 15,0 27-15,26-26 16,-27-1-16,1-26 16,26-27 15,26-52-15,1-27-16,-1 0 15,53-26-15,1-54 16,-27 80-16,-27-52 15,27-1-15,0 26 16,-53 54-16,0-27 16,0 79 46,-53 1-62,27 26 16,-54 53-16,54-27 15,-80 27-15,53-80 16,-26 27-16,52-53 16,1 27-16,26-54 62,0-26-62,0-26 16,0 0-16,26-1 15,27 27 1,-26-26-16,-1 0 16,-26 26-16,0 0 15,0 106 32,-26 0-31,-54-1-16,27 54 15,0-26-15,27-27 16,-27-27-16,26 27 16,27 0-16,0-80 62,27-25-46,52-1-1,-26 0-15,-26 0 16,52 0-16,-52 0 16,-27 0-16,26 53 15,-26 26 48,0 1-63,-26 26 15,-27 53-15,-27 0 16,1-1-16,-1 1 16,54-53-16,0-26 15,26-54 32,0 1-47,0-1 16,52-52-16,1-27 15,27 53-15,-54 0 16,1 27-16,-1-1 16,27-52-16,-26 79 62,-27 26-46,0 1-16,0 26 15,0 26-15,0 27 16,0-27-16,0-26 16,0-26-16,0-1 31,26-52-15,0-27-1,1 0-15,52-27 16,1-25-16,-54-1 15,53 53-15,-79-27 16,27 54-16,-27 0 16,0 52 46,0 0-62,0 107 16,-27-54-16,27-26 15,-26 26-15,0-26 16,26 0-16,0-26 16,26-80 46,27 0-62,-53 0 16,53-26-16,-27-1 15,1 1 1,-27 52-16,26 1 16,1 26 31,-27 26-32,0 54-15,0-27 16,-27 0-16,1 0 15,26-1-15,0-78 79,0-27-64,0 27-15,0-1 16,0-26-16,0 0 15,0 106 48,0 0-63,0 53 16,0-53-1,0-27-15,26-52 78,1-27-78,-27 27 16,26-1-16,1 1 47,-1 26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3:22.024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424 954 0,'-27'0'15,"27"53"-15,-26-53 16,26 53 0,-27-53-16,1 26 15,26 1-15,-26-1 16,-1-26 0,-26 27-16,53-1 15,-26 1-15,26-1 16,-53-52 62,53-1-78,0 1 16,0-1-16,0-52 15,0-1-15,26 28 16,27-1-16,0 0 15,0 0-15,-53 26 16,53 1-16,-53-1 16,53 1-16,-53-1 15,-27 27 63,-26 53-62,1 53 0,25-79-16,-52 26 15,-1-27-15,27 27 16,27-27-16,-1-26 47,27-52-16,0 25-31,27-52 16,26-54-16,0 80 15,0-52-15,26-1 16,0 0-16,-26 27 16,27-27-16,-27 79 15,-27-26-15,-26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3:23.524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28 1 0,'-26'0'78,"26"27"-31,0 26-32,0-27 1,53-26-16,-53 27 16,26-27-1,27 0-15,0 26 16,0-26-16,0 0 15,0 0-15,0 0 16,0 0-16,0 0 16,-27 0-16,1 0 15,-1 0-15,1 0 16,-1 0 0,0 0-1,1 0 1,-27-26 46,-27 26-46,1 0-16,-27 0 16,27-27-1,-1 27 1,-26-26-16,27 26 15,-1 0-15,27-27 16,-53 27-16,27 0 16,0-26-1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3:24.493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337 0 0,'26'0'94,"0"0"-94,1 0 16,26 0-16,53 0 15,-53 0-15,-27 0 16,27 0-16,0 0 16,-27 0-16,-26 26 203,-26-26-172,-27 0-15,-26 0-1,-27 0-15,26 0 16,-25 0-16,25 0 15,1 0-15,26 0 16,0 0-16,26 0 16,1 0 93,52 0-46,1 0-48,26 0 16,0 0 48,-27 0-64,1 0 1,-1 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3:24.789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3:24.992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3:29.262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0,'26'0'188,"1"0"-173,-1 0-15,27 0 16,-26 0 15,-1 0-15,1 0 640,-1 0-640,80 26-16,106 1 15,-27-1-15,-26-26 16,26 0-16,-79 26 15,-1-26-15,-78 0 16,26 0-16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3:30.324"/>
    </inkml:context>
    <inkml:brush xml:id="br0">
      <inkml:brushProperty name="width" value="0.26667" units="cm"/>
      <inkml:brushProperty name="height" value="0.53333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34 234 0,'-53'0'140,"106"-26"-108,27 0-17,-1-1-15,27-26 16,26 27-16,0-1 16,27 1-16,-53 26 15,53 0-15,-27 0 16,-26 0-16,-53 0 15,26 0-15,-26 0 16,0 0-16,-53 26 172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26:05.83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AB2FDC-EFAB-49C5-B018-86C5E683B1D0}" emma:medium="tactile" emma:mode="ink">
          <msink:context xmlns:msink="http://schemas.microsoft.com/ink/2010/main" type="inkDrawing" rotatedBoundingBox="6549,17588 11706,17587 11707,18374 6550,18376" shapeName="None"/>
        </emma:interpretation>
      </emma:emma>
    </inkml:annotationXML>
    <inkml:trace contextRef="#ctx0" brushRef="#br0">632 443 0,'0'26'79,"0"-1"-79,-25 1 15,0 24-15,-1-24 16,1-1-16,-1 26 15,-24-26-15,-1 1 16,25-1-16,-24-25 16,-1 0-16,51 26 15,0-52 95,51 1-110,-1-26 15,27 0-15,24-25 16,1 25-16,-26 26 16,0-26-16,-25 26 15,-26-1-15,1 1 16,-1-1-16,26 26 15,-76 0 64,-52 0-64,52 0 1,-26 26-16,0-1 15,26 26-15,-51 0 16,25-51-16,0 25 16,0 26-16,1-51 15,-27 25-15,27-25 16,24 26-16,1-26 16,-1 0-1,1 0-15,0 0 78,50-51-46,-25 26-32,51-26 15,-51 25-15,76 1 16,-25 0-16,0-26 15,-1 51-15,1 0 16,-51-26-16,26 26 16,-52 0 77,-25 0-93,1 0 16,-27 26-16,1 25 16,25-1-16,1-50 15,-1 77 1,0-77-16,26 25 16,50-50 93,26-26-109,25 25 16,-25 1-16,0-26 15,-1 51-15,1-51 16,-25 51-16,-1-25 15,-50 25 64,-1 0-79,1 0 15,-26 0-15,-25 51 16,50-51-16,-24 51 15,-27-26 1,27 0-16,24 1 16,-25-1-16,51-50 93,51-1-77,0 1-16,0 0 16,0-26-16,-26 51 15,26-26-15,0 1 16,-1 25-16,-24 0 16,-52 0 93,1 0-78,-26 51-15,0 0-1,1-51-15,50 50 16,0-24-16,-26-1 16,52-25 15,-1 0-31,51 0 16,102 0-16,-51-25 15,0-1-15,-25-50 16,75 51-16,1 25 15,-51-26-15,26 1 16,-52 0-16,-25 25 16,-50 0-16,-1 0 15,-25-26 48,-25 52-48,-1-1-15,-24 0 16,-27 1-16,-24 25 16,50 25-1,-25-51-15,0 1 16,25-1-16,0-25 16,102 0 77,0-51-93,-1 26 16,1-26-16,51 0 16,-26 0-16,-25 26 15,0 0-15,-1-1 16,-100 26 62,-1 0-78,-25 26 16,-26-1-16,0 26 15,1-26-15,25 1 16,-1-1-1,1 26-15,51-26 16,-1 1-16,1-26 16,50-51 62,1 51-78,25-51 15,-1 26-15,27-52 16,50 27-16,-77 50 16,1-51-16,0 51 15,0 0-15,-26-26 16,-50 26 46,-26 26-62,26-1 16,-1 26-16,-50-51 16,51 76-16,-26-50 15,0-1-15,51 0 16,51-25 46,25-50-62,76-1 16,1-25-16,25 25 16,-26 25-16,26-50 15,0 25-15,-51 51 16,-51-25-16,-25 0 16,25 25-16,-76-26 15,25 26-15,-76 0 63,26 26-48,-26-1-15,-25 26 16,25-26-16,0 26 16,1 0-16,-27 0 15,27-1-15,-1-24 16,0 25-16,-25-1 15,25-24-15,76-52 79,26 1-79,25-51 15,1 50-15,-1-24 16,0-1-16,51 0 15,-76 0-15,0 0 16,25 26-16,-51 25 16,26-25-16,-26 25 15,-50 25 95,-51 51-110,-51 0 15,51-25-15,-128 76 16,103-51-16,-26 1 16,101-52-16,-24-25 15,50-51 63,25 26-62,0-26-16,52 0 16,24-25-16,-50 25 15,25 0-15,-25 26 16,0 0-16,-26 25 15,1-26-15,-77 26 63,25 51-47,1-51-16,-51 51 15,25-26-15,0 26 16,0 0-16,-25-26 15,25 26-15,26-26 16,-26 26-16,26-51 78,25-25-62,51-1-1,-26 1 1,51 0-16,0-26 16,1-25-16,-27 50 15,1 1-15,-25-1 16,-1 1-16,-50 25 94,-52 25-94,27 26 15,-27 25-15,-24 1 16,-52-1-16,77-51 16,0 51-16,-26-25 15,52-51-15,24 0 16,26-25 31,0-1-47,26 1 15,24-51-15,1 25 16,25 26-16,77-26 16,-26-25-16,0-1 15,-26 52 1,52 0-16,-77-1 15,-25 1-15,-26-1 16,26 26 47,-76 51-48,-26 0 1,-51-26-16,1 52 15,50-27-15,-25 1 16,25 0-16,0 0 16,127-77 46,0-50-62,26 51 16,25-1-16,0 1 15,25-26-15,-25 26 16,-25-1-16,-51 1 16,0 25-1,-1-25-15,-24 25 16,-26 25 78,-51 26-79,-25 25-15,-26 0 16,26-25-16,0 25 16,0-25-16,50-26 15,-25 1-15,51-52 47,51-24-31,51 24-16,-26-50 15,51 0-15,-51 25 16,26-25-16,-26 50 16,-51 26-16,26-25 15,0 0-15,-51-26 16,-51 51 62,0 25-62,-50 1-16,-52 24 15,1 1-15,0 25 16,25-50-16,-77 25 15,27-1-15,100-50 16,1 26-16,25-26 16,26 0-16,50 0 47,26-26-32,25-24-15,1 24 16,24-50-16,1 25 15,-1 26-15,1-1 16,-26 26-16,0 0 16,-50-25-16,25 0 15,-26 25-15,0 0 16,-50 25 46,0 0-62,-1 1 16,-75 25-16,24 25 16,-24-25-16,50-1 15,0-24-15,-25 25 16,0-1-16,76-24 16,-26-26-16,52 0 62,75 0-46,52 0-16,-26-26 15,25-24-15,1 24 16,-26-25-16,-51 26 16,-25 25-16,-26 0 15,-76 0 32,-50 0-31,24 0-1,-75 51-15,50-26 16,1 26-16,-1-51 16,51 25-16,26-25 15,50 0 16,26-25-15,76-26-16,-25 0 16,25 51-16,0-50 15,0 24-15,-26 1 16,-75-1-16,25 26 16,-77 51 62,1-51-78,-26 26 15,0 24-15,-50-24 16,24 25-16,27-26 16,24 0-16,26 1 15,26-26 32,24-26-31,27-24-16,-27-1 15,1 51-15,0-76 16,0 76-16,0 0 16,-26-26-16,26 26 15,-26 0 16,1 0 32,-26 26-47,-26-1-1,1 0-15,-26 52 16,0-52-16,26 0 15,-26-25-15,0 26 16,51-1-16,51-76 63,-26 26-48,52-26-15,24 0 16,-25 26-16,-25 0 15,0-1-15,0 1 16,-26-1-16,26 1 16,-26 25-16,-75 0 78,24 0-63,-50 0-15,25 25 16,-25 26-16,-51-25 16,76 24-16,-25 1 15,-26-25-15,26-1 16,51-25-16,76 0 47,25-25-32,25-26-15,26 51 16,0-26 0,0-24-16,-50 24 15,-1 26-15,-25-25 16,-26 25-16,-76 25 94,-25 1-94,51-1 15,-26 0-15,-51 1 16,26 25-16,25-1 16,0-24-16,1-1 15,-1-25-15,76 0 47,26-25-47,76-51 16,-51 25-16,51 0 15,-51 26-15,1-26 16,-27 25-16,27 26 16,-27 0-16,-24-25 15,-1 0 1,-50 25 62,-1 25-78,1 26 16,0-26-16,-77 26 15,26-26-15,25 52 16,0-52-16,26 0 15,50-50 48,26 0-47,25-1-16,0 1 15,1-1-15,-1 26 16,-51-25-16,1 25 15,-1 0 95,-101 25-95,25 1-15,-25 25 16,0-26-16,-1 0 16,1 26-16,25 0 15,26-26-15,50-50 47,1 0-31,101-26-16,-51-25 15,26-1-15,-26 52 16,-25 0-16,25-26 16,51 51-16,-102 0 15,1-26-15,24 1 16,-75 25 62,-26 25-62,0 26-16,1-25 15,-27 50-15,-24-51 16,50 26-16,26-26 16,-26 26-16,25-51 15,52 0 32,25-25-31,50-26-16,1-25 15,-1 25-15,52 0 16,-52-25-16,-50 51 16,25 25-16,-50-26 15,-1 1-15,-76 25 63,51 25-63,-50 1 15,-1-1-15,-25 26 16,25-26-16,0 26 16,-25-26-16,25 52 15,26-52-15,-26 0 16,76-25 46,26-25-46,51-26-16,-1 0 16,1 1-16,50-27 15,-50 1 1,-51 51-16,25 25 15,-51 0-15,-50 0 63,-1 0-47,1 25-16,0 1 15,-26 50-15,-25-51 16,-1 26-16,-24-26 15,50 52-15,26-52 16,-1 0-16,52-50 63,24-26-48,77 0-15,-50-25 16,24 51-16,-25-26 15,1 26-15,-52 25 16,26-26-16,-51 77 109,0-26-109,-26 52 16,-24-27-16,-1 1 16,51 0-16,-51 0 15,51-26-15,-25-25 47,50 0-31,26-51-1,-26 26-15,77-26 16,-51 0-16,-1 26 16,1 25-16,-25-25 15,-52 25 48,-25 0-48,1 0-15,-52 25 16,0 51 0,1-25-16,-52-51 15,1 51-15,76-51 16,25 25-16,0 1 16,77-26 46,-1 0-46,26-77-16,25 77 15,51-25-15,-51 0 16,0-1-16,-25 1 16,0 25-16,0 0 15,-51-26-15,25 26 16,-76 0 62,26 51-62,-26-25-16,0-1 15,1 0-15,24-25 16,1 0 62,50 0-62,1 0-1,24-25-15,-24 0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7:55.54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35189C-3F82-4172-B58B-20E636D93058}" emma:medium="tactile" emma:mode="ink">
          <msink:context xmlns:msink="http://schemas.microsoft.com/ink/2010/main" type="inkDrawing" rotatedBoundingBox="3795,17765 11395,17751 11396,18388 3796,18402" shapeName="Other"/>
        </emma:interpretation>
      </emma:emma>
    </inkml:annotationXML>
    <inkml:trace contextRef="#ctx0" brushRef="#br0">344 159 0,'-13'0'63,"-21"20"-63,1 0 15,-6 6-15,-1 1 16,0 12-16,1-5 16,-1-15-16,7-5 15,13 5-15,7-5 16,13-21 15,0 0-15,6-12-16,8-8 15,12-13-15,14 1 16,0 6-16,6 6 16,0-6-16,-13 7 15,7-1-15,6 1 16,-13 13-16,-26-1 16,-1 14 30,-6 7-30,-13 13 0,-7 13-16,-6-7 15,-14 21-15,-19-8 16,12-6-16,-5 0 16,18-6-16,15-14 15,-1 0-15,13-13 16,7-6 15,33-1-15,0-19-16,7-7 15,0 6-15,-1 1 16,14-1-16,-13-12 16,13 12-16,-7 7 15,-26 7-15,-7 0 16,-33 39 62,-6 14-78,-1 0 16,-12-1-16,-14 1 0,20 0 0,20-7 15,-14-7-15,1-13 16,39-26 46,7-7-62,6-6 16,20-1-16,-6 1 16,0 6-1,-7 14-15,0-1 16,7-6-16,-27 0 15,0 13-15,-6 0 16,-14 0 15,-6 13-15,6 0-16,-19 20 16,-14 0-16,-6 13 15,6 1-15,14-21 16,-1 1-16,7-21 15,7 1-15,26-20 47,7-7-31,27-7-16,-1 1 16,13-7-16,-19 13 15,6-7-15,7-12 16,-20 19-16,-13 7 15,0 0-15,0-1 16,-20 8 15,-13 12-31,-1 8 16,-12 5-16,-14 8 16,1-1-16,-1 14 15,-6-7-15,13-7 16,-1 1-16,15-14 15,-1-6-15,46-27 47,14-7-31,19-19-16,8 13 16,-1 0-16,0-13 15,-13-1-15,-13 14 16,-7 7-16,-7 13 15,-33 19 32,1 1-47,-7 6 16,6 14-16,-13 19 16,-13-6-16,-7 6 15,1 13-15,6-6 16,-7-6-16,13-8 15,21-19 1,-7-13-16,26-14 31,0-33-15,14-6-16,-1 13 16,7 0-16,-6-7 15,6 1-15,0 12 16,0 7-16,-20 7 15,-6 7-15,-1-8 16,-12 28 47,-8 5-63,-12 21 15,6 0-15,-6-1 16,-7 1-16,6 0 15,1-7-15,12-20 16,1 0-16,26-13 31,14-26-15,13-1-16,-1-12 16,14 6-1,0 0-15,-20-1 16,13 8-16,-13 0 15,-6 6-15,-7 0 16,-7 13-16,0 1 16,-6 6-16,-20 20 47,-14 6-47,-6 20 15,-13 1-15,6-1 16,-13 13-16,14-19 15,5 6-15,21-32 16,0-1-16,20-20 47,19-13-31,7-6-16,27-7 15,-7-13-15,6 6 16,1 0-16,-7 0 15,-1 1-15,-12 6 16,-20 20-16,0-1 16,-27 21 15,1-7-15,-8 20-16,-12 13 15,-7 20-15,0-7 16,0-6-16,13-1 15,0-19-15,-6 0 16,19-7-16,-6-13 47,19-13-47,14 0 16,13-7-16,7-6 15,0-1-15,-1 1 16,1-1-16,0 7 15,-1 0-15,-12 1 16,-1 12-16,-12-6 16,-28 26 31,1 13-47,-33 21 15,6 6-15,-19 0 16,6-14-1,-14 14-15,8 7 16,26-27-16,6-20 16,41-26 15,45-33-15,1 6-16,12-6 15,-12 6-15,6-13 16,-13 20-16,-13-13 15,-1 19-15,-5 7 16,-8 7-16,-19 0 16,-1 13 15,-6 6-31,-6 21 16,-8-7-1,-19 13-15,0 20 16,-6-14-16,-21-6 15,14 1-15,13-15 16,26-5-16,0-8 16,14-19-1,19-7 1,14-20-16,-7 7 16,7 7-16,13-20 15,0 13-15,-14-1 16,-12 1-1,-1 0-15,-12 27 16,-1-7-16,-7 13 47,-12 13-31,-14 0-1,0 0-15,-20 14 16,1 12-16,-8-19 15,1 0-15,0-7 16,0 0-16,12-13 16,15 0-16,12-6 15,7-7 1,0-7-16,13-13 16,14 0-16,-7 6 15,6 1-15,-6-7 16,0 13-16,0-13 15,6 13-15,-13 7 16,0-1-16,-6 1 16,-7 7 15,-13 6-15,0 6-1,-14 1-15,-13 19 16,1 1-16,-8 6 15,-5-7-15,-8 1 16,0-14-16,14-13 16,13 7-16,26-1 15,7-12 1,0-8 0,14 1-16,25-13 15,14 6-15,20-7 16,-20 8-16,13 5 15,-6 1-15,-7-7 16,-7 20-16,0 0 16,0 0-16,-19 7 15,13-7-15,-7 6 16,-7 14-16,-13-6 16,7 12-16,-20-6 15,0 6-15,-26 7 16,-27 7-16,-13 13 15,13-7-15,-20-13 16,27 0-16,6-6 16,27-14-1,13-20 1,33-12 0,13-14-16,1-7 15,19-6-15,13-1 16,-19 14-16,-1 0 15,-19 0-15,-1 13 16,1 14-16,-27-1 16,-6 7-16,0 0 15,-14 0-15,0 13 16,-12-6-16,-21 26 16,-13 0-16,7 13 15,-14-13-15,14 0 16,13 14-16,-7-14 15,14-20-15,39-13 47,13-20-47,21-13 16,5 0-16,15-13 16,5-14-16,1 14 15,7 6 1,-28 1-16,-5 12 15,6-6-15,-27 20 16,-13 6-16,-19 7 16,-1 0-1,-19 13-15,-27 14 16,6 26-16,-12-7 16,13 14-16,-14-8 15,14-5-15,6-8 16,27-12-16,6-20 15,20-7 1,1-7 0,25-20-16,21 1 15,19-20-15,7 19 16,-6-6-16,-14 7 16,-7 6-16,-6 7 15,-26-1-15,-7 1 16,-14 7-16,-32 25 31,-1 1-15,-12 7-16,-14 12 15,0 1-15,6 20 16,1-21 0,-7 8-16,20-8 15,20-25-15,20-28 31,26-12-15,20-14-16,13-6 16,0 0-16,0 6 15,-7 0-15,-25 20 16,-8 14-16,-13-7 16,-6 13-1,-20 13 1,-20 20-1,-14-7-15,8 14 16,-14 0-16,0-1 16,6 8-16,21-8 15,6-19-15,0 0 16,40-33 15,20-14-31,6-6 16,20-20-16,14-6 15,-14 19-15,-13-6 16,0 13-16,-14 0 16,-25 6-16,-1 7 15,-7 20 32,-6 7-47,0 26 16,-6 7-16,-7-1 15,6 14-15,-13 7 16,7-14-16,6 7 16,-13-7-16,14-26 15,6-13-15,20-27 32,13-33-17,20-6-15,19-14 16,-19 13-16,-6 1 15,-14-1-15,13 21 16,-26 5-16,0 21 16,-20 7-16,6-8 15,-6 21 1,0 6 0,-13 20-16,-7 7 15,-13 6-15,-13 14 16,6 6-16,-13-13 15,-26 26-15,26-26 16,26-20 0,-6 0-16,14-26 15,5-7-15,14-7 32,33-19-32,27-27 15,6-7-15,-20 7 16,14-6-16,-7-1 15,-20-6-15,-13 40 16,0-7-16,-14 13 16,-6 13-16,0 27 47,0 13-32,0 7-15,0 13 16,0-7-16,-6 0 15,6-19-15,-7-1 16,-6 7-16,6-13 16,1-13-16,6-1 31,6-12-31,1-1 16,6-6-16,13-20 15,1-13-15,-1-7 16,21 6-1,-14 8-15,-13-1 16,-1 7-16,-5 20 16,-8 0-16,1 13 31,-7 19-15,0 14-1,-7 1-15,-6 25 16,0-13-16,-14 7 15,-6-6-15,7 5 16,-1-12-16,7-13 16,14-8-16,12-25 31,21-21-15,13-19-16,-1-7 15,1 0-15,0-6 16,-7-1-16,6 7 15,-12 27-15,-7-7 16,-7 13-16,-6 13 16,-1 1-1,1 12 17,-7 1-32,0 6 15,0 14-15,0 12 16,0-6-16,-13 7 15,-7 0-15,0-7 16,7-7-16,-7 7 16,0-19-16,20-8 15,0-12 1,26-21 0,1-26-16,6 7 15,0 0-15,0-7 16,-6 13-16,-1 0 15,-6 20-15,-7-6 16,-6 19-16,-7 14 47,0 13-31,-7 6-16,-6 21 15,0-21-15,-7 14 16,-13 13-16,6-7 15,7-6-15,1-21 16,5 15 0,34-54 15,13-33-15,14 6-16,-1-12 15,13-7-15,-25 20 16,5 6-16,-26 0 15,1 7-15,-8 26 16,-6 14 15,0 6-15,0 7-16,0 40 16,-13-1-16,-7 1 15,0-7-15,-13 6 16,7-6-16,-1-13 15,8-7-15,12-13 16,0-20 0,7-7-1,27-26-15,12-20 16,21-13-16,-14 6 16,7-6-16,-13 7 15,-14 12-15,7 14 16,-13 0-1,-13 20-15,-1 13 32,-6 7-32,0-1 15,0 21-15,0 12 16,0 14-16,-13-6 16,-7-8-16,-6 1 15,-7-7-15,20-13 16,6 0-16,0-7 15,7-20 1,7 7 0,0-13-16,12-20 15,8-7-15,6 7 16,-7 0-16,8 0 16,-15 7-16,-5 13 15,-8 6-15,-6 14 47,0 12-31,-6 8-16,-1 6 15,-6-7-15,-7 14 16,0 0 0,0-1-16,7-6 15,0-13-15,-7 13 16,20-26-16,0 0 15,0-14 1,20-6-16,13-27 16,7-13-16,-14 7 15,20 6-15,-19-13 16,-1 33-16,1-13 16,-14 14-16,0-1 15,-13 13-15,0 14 47,0 13-47,-6 6 16,-1 14-16,0-1 15,-13 1-15,-19 0 16,19-7-16,-7-7 16,14-6-16,7-7 15,25-26 16,8-20-15,13 7 0,-7-14-16,-7 0 15,7 7-15,0 20 16,-13-7-16,0 7 16,-13 6-16,-1 7 15,-6 7 1,-6 13-1,-1 6-15,-6 7 16,0 13-16,6 1 16,-6-1-16,-7-6 15,-7-1-15,14-12 16,7-14-16,6-6 16,0-1-16,6-6 15,21-13-15,12-27 16,14 1-16,-6-8 15,12-5-15,-6 12 16,-20-6-16,7 13 16,-1-1-16,-32 28 15,6-7-15,-13-1 16,7 14 0,-7 14 15,0-1-31,0 27 15,-7-14-15,-6 0 16,13 14-16,-13 0 16,0-1-16,-1-19 15,8-13-15,-1 0 16,14-21 0,13-6-1,-1-13-15,21-13 16,-13 6-16,-8 1 15,-12 6-15,-7 6 16,7 21-16,-1-8 16,-6 28 31,0 5-32,-6 15-15,-14-8 16,7 0-16,-7 7 15,6-13-15,8-6 16,-1-8-16,1 1 16,12-14-1,7-6 1,1 6-16,6-13 16,6-13-16,-6 14 15,0-1-15,0-20 16,-1 7-16,-5 20 15,-1 0-15,0-1 16,-13 8-16,0 12 47,0 14-31,0 13-16,-13-13 15,0 26-15,-7-6 16,-7 0-16,14-7 15,-7-13-15,14-7 16,6-7 0,6-6-16,7-13 15,14-26-15,13-8 16,-7-6-16,0 14 16,-7 12-16,-6-12 15,0 12-15,-7 14 16,-6 0-16,-7 6 15,0 20 32,0 0-47,-7 27 16,-6 6-16,-7-19 16,-6 13-16,12-7 15,-5-14-15,-1 15 16,13-28-16,0 14 15,14-27 17,0-12-32,19-21 15,14 0-15,-7 1 16,7-1-16,-1-6 16,1 6-16,0 13 15,-14 14-15,-13 0 16,-6 13-16,-7 13 31,-13 7-15,-1 26-16,1 1 15,-13 12-15,-7-13 16,6 1-16,1-8 16,6-6-16,7-19 15,0-1 1,13-6-16,0-21 31,19-12-31,14-20 16,14-7-16,-8 13 15,-6-13-15,7 0 16,-20 33-16,-7-6 16,-6 19-1,-14 7 1,7 13-1,-13 7-15,0 0 16,-7 20-16,7 0 16,-7-14-16,0 0 15,7-6-15,-7 7 16,7-14-16,0-6 16,13 6-16,6-13 15,14-13 1,13-14-1,7-19-15,-7 6 16,-7 0-16,1 7 16,-7 0-16,-7 13 15,-7 1 1,1 5-16,-7 21 47,0 19-47,-13 8 15,6-8-15,-13 14 16,-6-1-16,-7 14 16,6-6-16,14-28 15,-7 14-15,0-13 16,14 0-16,-1-13 16,14-7-1,6-7 1,7-13-16,26-13 15,-13-20-15,0 7 16,0 6-16,0-13 16,-13 34-16,0-8 15,-13 1-15,-1 19 16,1-6-16,-7 26 31,-7 14-15,-6 19-16,0 7 15,-14-7 1,-6 20-16,-20 0 16,7-6-16,20-14 15,-7-6-15,13-7 16,13-20-16,27-19 31,33-28-15,-7-12-16,14-13 15,-14 12-15,20-19 16,-19 13-16,-21 14 16,0-1-16,-12 20 15,-1 7-15,-13 6 16,7 1-16,-7 12 31,0 7-31,-14 1 16,8 12-16,-14 7 15,-7 13-15,-12 1 16,6 6-16,0-14 16,-1 1-16,15-7 15,5-13-15,1-13 16,26-7 15,14-33-31,19-27 16,-13 0-16,7 8 15,6 12-15,-19-6 16,-7 19-16,-1 7 16,-12 0-16,-7 27 47,0 13-47,-7 6 15,-6 14-15,0 6 16,0 1-16,-1 6 15,-5-14-15,-1 1 16,20 0-16,0-34 16,0 1-16,6-7 15,1 0-15,6-13 16,20-7-16,14-27 16,6 1-16,-20 6 15,6-12-15,14 5 16,-20 14-16,-13 13 15,7 7-15,-14 0 16,-13 26 31,0 7-47,-13 0 16,6 19-16,0 1 15,-6-7-15,-7 7 16,-6-7-16,-1-7 15,14-6-15,0-6 16,13-8 0,7-19-1,12-20 1,14 0-16,0 6 16,-6-12-16,6 6 15,-13 19-15,13 1 16,-26-7-16,6 20 15,-13 7 17,0 13-17,0 0-15,0 19 16,-7 1-16,-6-7 16,-20 13-16,6-19 15,14-7-15,7-7 16,25-26 15,21-27-15,20-20-16,6 1 15,-7 6-15,7 0 16,1 13-16,-1-6 16,-13 13-16,-14 13 15,-6 0-15,-6 14 16,-21 6-16,1 0 15,-7 13 1,0 7 0,0 13-16,-7 0 15,-26 33-15,14-26 16,12 6-16,-13-6 16,0-7-16,7-7 15,13-13-15,0-19 31,7-1-15,26-19-16,0-21 16,-7 1-16,7 6 15,-6 1-15,-1-1 16,-6 7 0,-13 7-16,-7 19 15,0-6-15,-7 19 31,-6 8-31,-7 19 16,0-7-16,-13 27 16,0 0-16,7 0 15,-14-7-15,0 0 16,7-12-16,0-1 16,7-20-16,19-7 15,7 1-15,13-27 31,27-13-31,0-7 16,6 1-16,13-8 16,-19 8-16,13 6 15,-7-14-15,-13 21 16,-26 13-16,6 6 16,-6 7-1,-7 13 16,0 1-31,0 19 16,-7-7-16,-13-6 16,1 20-1,-8-1-15,-6-6 16,7 7-16,-1-7 16,14-13-16,6-7 15,7-19 16,13-1-31,21-19 16,-1-8-16,6-5 16,14-8-16,-13 1 15,-7 13-15,-20 20 16,7 6-16,-27 7 31,1 13-15,-7 7-16,-14 0 15,-6 26-15,13-12 16,0-1-16,-13 0 16,13 0-16,1-7 15,5-13-15,8-6 16,26-33 15,13-1-15,0-13-16,0 1 15,7 6-15,-1-7 16,-12 0-16,-1 20 16,-6 1-16,-7 5 15,-19 21 17,-1 6-17,-6 14-15,0 6 16,-1 0-16,1-13 15,0 19-15,-7-6 16,7-6-16,0-1 16,-1-12-16,14-8 15,0 1 1,7-7-16,6-27 16,14-6-16,6-13 15,0 0-15,6-14 16,-5 14-16,-1-7 15,-7 13-15,1 1 16,-14 12-16,-13 7 16,0 27 31,0 13-47,-7 13 15,-6 7-15,6-1 16,-6 14-16,-7-26 15,-6 6-15,13 0 16,13-7-16,-20-6 16,20-7-1,0-19 1,20-14-16,6-13 16,14-7-16,-7 0 15,-7 1-15,1-1 16,-1 7-16,-6 0 15,-13 20-15,12-1 16,-19 1-16,0 20 47,0 13-31,0-1-16,0 8 15,-19-1-15,-8 14 16,1 0-16,-1-14 15,1 7-15,13 0 16,-1-19 0,8-1-16,6-20 31,13-6-31,7-20 16,13-7-16,-7-13 15,21 7-15,-8 0 16,-6-1-16,0 1 15,-6 20-15,-7-1 16,-7 14-16,-6 13 31,-7 7-15,0 12-16,-7 21 16,-6 0-16,-7-1 15,-13 1-15,6 0 16,1-1-16,-1 1 15,1-13-15,13-8 16,0-5-16,13-8 16,13-26 15,7-19-15,6-1-16,14 0 15,-1 7 1,-12 0-16,6 7 15,-13 6-15,-14 0 16,8 7-16,-14 20 31,-7 12-15,0 8-16,1 13 16,-7-7-16,-14 13 15,-6-13-15,20 7 16,-7-21-16,7 1 15,13-6-15,0-21 32,6 0-17,14-13-15,0 1 16,6-28-16,1 8 16,-7 19-16,0-13 15,-1 13-15,-5 0 16,-8 13-16,-6 14 47,0 0-47,-6 19 15,-8 7 1,1-6-16,0 6 16,0 0-16,-7-7 15,0 1-15,13-14 16,7-6-16,7-21 31,20-12-15,-1-14-16,14-6 15,-1 13-15,-12 6 16,-7-6-16,-7 20 16,-6 0-16,-1 6 15,-6 14 16,0-1-31,0 28 16,-13-8-16,0 7 16,-7-7-16,7 8 15,-7-1-15,0-7 16,7 1-16,6-14 16,20-13 15,20-27-31,14-26 15,-8 14-15,1-8 16,0-5 0,-27 25-16,7 7 15,-14 14-15,1-1 16,-7 33 15,-7-6-15,-6 7-16,13-1 15,0 7-15,-13-6 16,0-14-16,0 7 16,-1-7-16,8-6 15,6 6-15,0-20 32,6 1-32,21-8 15,12-12-15,-5-1 16,-15 1-16,14 0 15,-13-1-15,0 1 16,33-21-16,-46 28 16,-1 19-16,1 0 31,-7 6-31,0 7 16,0 14-1,-7 6 1,-6 13-16,6-6 15,-6 0-15,7-1 16,-8-12-16,8-7 16,6-1-16,6-25 31,27-7-15,-19-27-16,19-6 15,6-7-15,-6 6 16,-6 8-16,-1 6 15,-6 13-15,0-13 16,-13 19-16,-7 1 16,6 13-16,-6 7 31,0-1-31,0 21 16,-6-1-16,-8 1 15,-5-1-15,-1 1 16,0 12-16,-7 1 15,14 0 1,-7-14-16,14-13 16,-1-13-16,14 0 31,13-13-31,13-20 16,-7-7-16,14 1 15,-7-1-15,-13 7 16,-7 0-16,7 13 15,-7 7-15,-13 0 16,0 19 15,0 21-15,0-7-16,-20 6 16,7 14-16,-7 6 15,-6-6-15,6-1 16,7-19-16,6 0 15,0-13-15,7-1 16,7-6 0,6-20-1,-6-6-15,13 0 16,0-1-16,-7 7 16,7 0-1,-14 14-15,1-7 16,-7 19 46,0 7-62,0 7 16,0 0-16,-7 13 16,1-13-16,-1 0 15,0-14-15,1 1 16,6 0-1,0-14-15,13-13 16,7 0-16,6-19 16,1 6-16,-7 0 15,-1 0-15,-5 19 16,-1 8-16,-13 12 47,7 1-47,-7 6 15,0 7-15,0-7 16,6 7-16,1 0 16,-7-14-1,6 1-15,1 0 16,-7-1 171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7:09.50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EAE4D7-7700-41AF-AF05-65DDE2011B70}" emma:medium="tactile" emma:mode="ink">
          <msink:context xmlns:msink="http://schemas.microsoft.com/ink/2010/main" type="inkDrawing" rotatedBoundingBox="1668,7208 1699,11983 1216,11986 1184,7211" shapeName="Other"/>
        </emma:interpretation>
      </emma:emma>
    </inkml:annotationXML>
    <inkml:trace contextRef="#ctx0" brushRef="#br0">251 797 0,'0'7'63,"7"-7"-47,0 0-16,-1 0 15,1 0-15,19-7 16,-12 7-16,5-13 15,8 6-15,-1 1 16,-6-7 0,13-7-16,-13 13 15,-13 7-15,-27 0 47,-13 0-31,-13 0-16,-1 0 15,8 7-15,-8 6 16,8-13-16,12 7 16,-13 6-16,1-7 15,6 8-15,-7-14 16,27 0-16,6 0 16,14-7 15,13-6-16,-1-7-15,8 7 16,-1-7-16,7-7 16,-6 21-16,-7-14 15,-14 13-15,1 1 16,6-1-16,-6 7 16,-20 0 46,-1 0-62,1 0 16,-13 7-16,-1 6 15,1-13-15,12 0 16,-5 13-16,5-13 16,1 0-16,13-6 31,0-8-31,0-12 15,13-1-15,7 1 16,0-14-16,0 14 16,-7 6-16,14 0 15,-8-13-15,1 7 16,7 6-16,-7 0 16,13 0-16,-27 13 15,8 1-15,-1-7 16,-7 6-16,8 7 15,-21 0 17,-13 0-17,-13 0 1,-7 7-16,-6-7 16,0 13-16,13-13 15,6 0-15,7 0 16,1 0-16,12 0 31,14 0-15,-1 0-16,14 0 15,13-13-15,0 13 16,13-7-16,7 0 16,-13 7-16,-7 0 15,-13 0-15,-13 0 16,-1 0-16,1 0 15,-7 7-15,0 0 16,-7 6-16,-13-7 16,1 8-16,-1-8 15,-13 14-15,19 0 16,-5-13-16,-1-1 16,0 7-16,7-13 15,6 14-15,0-14 16,1 13-16,12-13 94,14-7-94,0 1 15,0 6-15,0-14 16,-14 8-16,14-1 15,-13 1-15,-14 6 47,1 0-31,-1 0-16,-6 13 16,0 13-16,-7-6 15,6 7-15,-5-14 16,5 0-16,1 7 15,13-13-15,-6-1 16,6 1 0,26-7-1,-6 6-15,6-6 16,-6 0-16,7 0 16,6-13-16,-13-7 15,13-13 1,0 20-16,-13-13 15,-7 6-15,-13 0 16,0 13-16,0 14 78,-7-1-62,-6 1-16,0 0 15,-7-1-15,7 8 16,-7-14-16,7 6 16,-1 1-16,1-7 15,6 0-15,7-7 63,7-13-63,0 7 15,13-13-15,-14-7 16,1-7-16,6 0 16,13 1-16,-6-1 15,-6 13 1,-1 14-16,0-20 16,-6 13-16,-1 0 15,-6-6-15,0 13 16,0-7-16,-6 7 15,-14 6-15,7-6 16,6 13-16,-6 0 16,-7-7-16,7 7 15,-1-6-15,1 6 16,0 0-16,0 0 16,6 0-1,-6 0 1,13 6 15,-7 1-31,7-1 16,0 1-16,-6-7 15,-1 13-15,0-13 16,1 13-16,6 1 16,-7-14-16,1 13 15,-1 0-15,0-13 16,7 13-16,-6-6 15,-1 0 17,7-1-1,0 7 0,7-13-15,-1 0-16,14 0 15,0 0-15,6 0 16,-6-6-16,-6-1 16,5 1-16,-5 6 15,-8-14-15,1 14 16,6-13-16,-6 13 16,-7-13 15,-7 13-16,-6 0 1,-7 0-16,0 0 16,0 7-16,-19-7 15,12 13-15,1 7 16,-14-1-16,20-5 16,0-1-1,0 0-15,14-6 16,-1-7-16,7 6 31,0 1-15,0 0-16,13-7 15,7 0-15,7 0 16,-7 6-16,-7-6 16,7 7-16,-7-1 15,-6 1-15,6 0 16,-7-1-1,1 1-15,-7 0 16,0 6-16,7 7 16,-1 6-16,-6 14 15,0-1-15,0 8 16,0 6-16,-6 19 16,-1-19-16,-6 0 15,13-6-15,0 12 16,0-6-16,0-7 15,6 7-15,1-7 16,0 7-16,-7-6 16,0-8-1,0-12-15,0-1 16,0 7-16,0-6 16,0-7-16,0 0 15,0-1-15,0 1 16,0 13-16,0-19 15,0 5-15,-7 8 16,0-14-16,7 0 16,0 7-16,-6 0 15,6-7-15,-7 7 16,1-7-16,6 1 16,0-1-16,-7 7 15,0-7-15,7 0 16,0 7-16,-6 6 15,6-12-15,-7-1 16,7-7-16,0 1 16,0 6-16,-7-13 15,7 7-15,-6-7 47,6-7-31,0-6-1,0-7-15,13-26 16,7 6-16,6-19 16,-6-1-16,7 1 15,-14-1-15,0 7 16,0 20 0,-13-7-16,7 7 15,6 13-15,-13 1 16,0-1-16,0 13 15,0-6-15,0 0 16,0-1-16,0 8 16,0 12 46,0 1-62,0 6 16,0 14-16,-6 12 15,-8 1-15,8-7 16,-7 0-16,6 7 16,-6 6-16,6-19 15,7-14-15,0 0 16,0 7-16,0-7 16,0-19 77,13-21-77,-13-12-16,14-1 16,-8 7-16,7 0 15,-6 0-15,0-7 16,-1 0-16,1 20 15,-7 1-15,0 12 16,0 14 31,0 6-31,0 7-16,0 19 15,0 1-15,0 0 16,0 13-16,0 6 15,0-6-15,0 0 16,0-13-16,-7 6 16,1-13-16,6-7 15,0 14-15,0-13 16,0-1-16,0-6 16,0 0-16,0 0 15,0-14 1,0-26 31,0-6-32,0-7-15,0-13 16,0 6-16,0-6 16,0 13-16,6 13 15,1-7-15,-1 14 16,1 0-16,-7-7 15,0 7-15,7-1 16,-7 8-16,0-7 16,0 19 31,0 7-47,0 21 15,0 12-15,0-6 16,-7 6-16,-6 13 15,-7 1-15,7-14 16,0 0-16,6-6 16,-6 0-16,6 0 15,0 6 1,7-13-16,0-7 16,0-12-16,0 5 15,0-5-15,0-8 16,0 1-16,0 6 15,0 0-15,7-6 16,-7 0-16,7-1 16,-7 1-1,0 6 17,0-6-17,6-7 141,-6-14-124,7 1-32,13-13 15,0-7-15,-7 0 16,13-7-16,-6 0 16,0 7-16,6-7 15,-6 7-15,-7 0 16,-6 20-16,6 0 15,-6 0-15,-7-1 16,7 8-16,-7 12 63,0 14-63,0 0 15,0 0-15,0 6 16,0 14-16,0 13 15,0-7-15,0 1 16,-7 12-16,0-13 16,-6 1-16,6-8 15,1-12-15,6-1 16,-7 1-16,7-14 16,0 0-16,0-19 93,-6-8-77,6-12-16,0-1 16,0 1-16,-7-20 15,0-1-15,-6 1 16,7 26-16,-8-13 15,14 13-15,0 7 16,0 7 15,-6 6-31,6 6 16,0 7-16,-7 7 16,-6 13-16,13 14 15,-7 6-15,1-7 16,-1 13-16,-6-19 15,0-14-15,6 8 16,7-8-16,-7-6 16,1-7-16,-1 0 15,7 1-15,0-8 16,0 1 0,0-14 46,0 1-46,0-21-16,0-13 15,0 1-15,0-14 16,0 0-16,0 7 16,0-1-16,0-6 15,0 7-15,0 13 16,-6-7-16,-1 20 15,7 14-15,-7-7 16,1 13 0,6 6-16,0 7 15,0 21-15,0 12 16,-14 20-16,-12-13 16,6 13-16,7-6 15,-7-1-15,7-13 16,6-13-16,-6 1 31,0-15-31,6-5 16,1-1-16,-1-20 31,0-13-15,1 1-16,6-21 15,0 13-15,0-19 16,0-7-16,0-6 15,0 6-15,0 0 16,0-7-16,6 1 16,-6 6-16,0 13 15,0 0-15,0 21 16,0 5-16,0 21 31,0 0-15,0 19-16,0 7 15,-6 13-15,-8 14 16,1-7-16,7 6 16,-1-6-16,-19 7 15,19-20-15,7-7 16,0-7-16,0-6 16,0-7-16,0 0 15,0-19 32,0-1-31,0 1-1,7-1-15,-7-6 16,6 6-16,-6-6 16,7 6-16,-1 7 31,1 0-16,0 7 1,-1 6-16,1 7 16,-1 20-1,14 6-15,0-6 16,7-1-16,-14 1 16,0 13-16,-6-13 15,6-7-15,-6 6 16,6 1-16,-7-13 15,1-8-15,-7 14 16,7-19-16,-1-1 16,-6-7-16,0 8 15,0-21 32,0-6-47,7-7 16,6-13-16,-13 0 15,13-13-15,1-21 16,-1 8-16,-7-1 16,8 14-16,-1 0 15,-7 13-15,1 0 16,0 19-16,-7 1 16,0 20 30,0 6-30,0 27-16,0 6 16,-7 0-16,0 7 15,1-6-15,-1 5 16,-13-12-16,7-20 16,7 13-16,-1-13 15,0-7-15,1 0 16,6 1-16,0-1 15,0-7-15,0-12 79,0-7-64,0-14-15,0-6 16,6 0-16,8 20 15,-8-14-15,14-6 16,-13 13-16,-1 14 16,1 6 15,-7 26 0,0 14-31,0-7 16,0 7-16,0-7 15,0 0-15,0 6 16,0-5-16,0 5 16,0-6-16,0 7 15,0-7-15,0 0 16,0 0-16,0-13 16,0 13-16,0 0 15,0-13-15,0 0 16,-7-7-16,-6 0 15,13 1-15,0-8 16,-7-6 31,1-6-31,6-8-16,0-5 15,0-8-15,0 7 16,6-19-16,1 12 15,0 7-15,-1-19 16,1-1-16,13 7 16,-14-7-1,1 0-15,0 7 16,-1 0-16,-6 13 16,0 7-16,0 20 62,0 13-62,-6 6 16,-8 20-16,1 14 15,-7-1-15,-13 8 16,0-1-16,20 7 16,-7-21-16,7-12 15,6-7-15,1 0 16,-1-19-16,7-8 15,0 1 17,0-14 15,0 1-47,0-8 15,0 1-15,0-7 16,0-13-16,0 0 15,0 7 1,0-14-16,0 0 16,0 7-16,0 7 15,0-1-15,0 1 16,0 13-16,0-1 16,0 21 30,0 26-30,0 7-16,-7 13 16,-6 0-16,0-7 15,-7 20-15,7-20 16,0-13-16,13-13 16,-7-7-16,0-13 15,7-6 16,7-14-15,13-13-16,-7-7 16,-13 7-16,7-7 15,19-6-15,-13 0 16,-6 6-16,0 14 16,6 6-1,-7-13-15,1 26 16,-7 1-1,7 25 1,6 8 0,0 26-16,-6 13 15,13-7-15,-7 14 16,0 0-16,0 6 16,-13-13-16,0-6 15,0-7-15,0-7 16,0-19-16,7-7 15,6-1-15,-13-12 16,0-27 31,0-20-31,0 7-16,7-20 15,-1 7-15,8-7 16,-1 14-16,-13-8 15,26 1-15,-26 26 16,7 7-16,-7 0 16,0 39 31,0 20-47,-13-6 15,-1-7-15,8 7 16,-7 0-16,-1-7 15,14 0-15,-6-7 16,-8 7-16,8-6 16,6-14-16,0 0 15,0 0-15,0 1 16,0-8-16,0 1 16,0-14 62,0-6-63,6-20-15,1 6 16,6-12-16,-6 6 16,0-7-16,-1 7 15,1-13-15,6 6 16,-6 20-1,6-13-15,-13 20 16,13 6-16,-13-6 16,13 13-16,-13 7 62,0 19-62,0 20 16,0 20-16,0-19 15,-6 6-15,-21 13 16,7 0-16,14-6 16,-7-8-16,-1 8 15,1 0-15,0 6 16,6-20-16,-6-20 16,6 14-16,1-7 15,6 0-15,0-20 16,0 7-16,0 0 15,0-7-15,0-6 16,-7 0 47,1-7-17,6-7-30,0 0-16,0 1 16,0-7-16,0-7 15,6-13-15,1 13 16,-1-7-16,1-6 16,0 7-16,-1 13 15,-6-1-15,0 8 16,0 12 31,0 14-47,0 7 15,0 19-15,0-13 16,-13 0-16,6 27 16,1-34-16,6 20 15,0-13-15,0-6 16,0-1-16,0-12 15,0 5-15,0-5 16,0-8 0,0 14-16,0-7 15,0 1-15,0-1 16,0 0-16,0-6 16,0-1 46,0 1-46,0 0-16,0-1 15,0 1-15,0-1 16,0 1-16,0 0 16,6-1-16,-6 7 31,14-13-16,-1 0 1,-7 0 0,8 0-16,-8 0 15,1 0-15,-14 0 94,-6 0-78,-20 0-16,13 0 15,-6 7-15,-1 6 16,-6-13-16,20 0 16,6 0 15,1 0-31,6-6 31,6-1-31,8-6 16,-14 0-1,13 13-15,7-14 16,-1 8-16,-5-1 16,-1-6-16,0 6 15,14-13-15,-8 14 16,-12-1-16,-7 1 47,-7 6-32,-6-7 1,-7 0 0,1 7-16,-1 0 15,0 0-15,13 0 16,-6 0-16,6 0 15,1 7-15,-1-7 16,7-7 15,0 1-15,0-1 0,0-6-16,0 0 15,0-1-15,0-12 16,0 13-16,0-7 15,7 0-15,6 0 16,-6 0-16,-7 7 16,0 0-16,6-7 15,-6 13-15,0 1 16,0-1-16,0 1 16,-6 6-1,-1 0 1,-6 0-16,-7 0 15,13 6-15,-6 7 16,0-13 0,0 7-16,6-7 15,-6 0-15,6 0 32,7-7-32,0-6 15,0-7 1,0-6-16,20-1 15,-7 1-15,-6 13 16,-1-7-16,1-7 16,6-6-16,-13 7 15,7 6-15,0 7 16,-1 0-16,-6 6 16,7 0-1,-7 1-15,-13 6 63,-1 6-63,1 1 15,0 0-15,6-1 16,-6-6-16,13-6 47,0-1-32,0 0-15,0 1 16,0-7-16,0-14 16,13 1-16,-6 6 15,6 7-15,-6-1 16,13-5-16,-14 12 16,-6 0-16,13 7 62,-19 7-46,6 6-16,0-6 15,-7-1-15,1 1 16,-1 0-16,0-1 16,1-6-16,6 7 15,-7-7 1,7-7-16,0 1 15,0-1-15,0 0 16,13-12-16,-6-8 16,6 14-16,-6 0 15,6-1 1,-6 14-16,-1-13 16,-6 0-16,0 6 31,0 1-16,0-1-15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3:41:42.728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3125 102 0,'-25'0'63,"25"51"-48,-76-51-15,0 0 16,-51 25-16,0 26 16,-51-26-16,-25-25 15,-1 0-15,1 0 16,0 0-16,0 0 15,25 0-15,0 0 16,102 0-16,-26-25 16,1 25-16,25-26 15,-77 1-15,77-26 16,-51 26-16,0-26 16,-25 51-16,-1-51 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3:41:49.4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67A82E-EAD3-43A9-8FC3-6C319F42F276}" emma:medium="tactile" emma:mode="ink">
          <msink:context xmlns:msink="http://schemas.microsoft.com/ink/2010/main" type="writingRegion" rotatedBoundingBox="2683,1757 7360,1697 7373,2710 2696,2770"/>
        </emma:interpretation>
      </emma:emma>
    </inkml:annotationXML>
    <inkml:traceGroup>
      <inkml:annotationXML>
        <emma:emma xmlns:emma="http://www.w3.org/2003/04/emma" version="1.0">
          <emma:interpretation id="{CF285D96-E183-4471-A728-6C0FA7EDFE2C}" emma:medium="tactile" emma:mode="ink">
            <msink:context xmlns:msink="http://schemas.microsoft.com/ink/2010/main" type="paragraph" rotatedBoundingBox="2683,1757 7360,1697 7373,2710 2696,2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DDF986-5185-48EF-A82A-C868B440BA04}" emma:medium="tactile" emma:mode="ink">
              <msink:context xmlns:msink="http://schemas.microsoft.com/ink/2010/main" type="line" rotatedBoundingBox="2683,1757 7360,1697 7373,2710 2696,2770"/>
            </emma:interpretation>
          </emma:emma>
        </inkml:annotationXML>
        <inkml:traceGroup>
          <inkml:annotationXML>
            <emma:emma xmlns:emma="http://www.w3.org/2003/04/emma" version="1.0">
              <emma:interpretation id="{07F41E62-76B8-4002-9528-3630469B5D75}" emma:medium="tactile" emma:mode="ink">
                <msink:context xmlns:msink="http://schemas.microsoft.com/ink/2010/main" type="inkWord" rotatedBoundingBox="2683,1757 7360,1697 7373,2710 2696,2770"/>
              </emma:interpretation>
            </emma:emma>
          </inkml:annotationXML>
          <inkml:trace contextRef="#ctx0" brushRef="#br0">736 282 0,'-25'25'78,"-1"0"-78,1-25 15,0 51 1,-1-51-16,-25 26 16,26-1 30,25 0 111,51-25-157,25 0 15,0 0-15,0 0 16,1-50-16,50 24 16,-51 1-1,-25-1-15,-1 26 16,-24 0-16,25-25 15,-26 0-15,0-1 32,26 26-1,-51-51-31,26 51 16,-52 0 77,1 0-93,-26 0 16,0 0-16,-127 51 16,77 0-16,-1 0 15,26-51-15,-26 0 16,52 51-16,24-51 15,-50 25-15,51 0 16,-26 1 0,76-26 140,26-26-140,25 26-16,0-25 15,26-26-15,-51 51 16,0 0-16,25-76 15,-51 76-15,1-25 16,-26-1 47,-26 26-48,-25 0-15,1 0 16,-52 0-16,-25 0 15,0 26-15,51-1 16,25-25-16,26 25 16,-52 1-16,52-26 15,0 0-15,25 51 110,25-51-95,26-26 1,25 1-16,0-26 16,26 26-16,25-1 15,25-25-15,-50 51 16,-26-50-16,-25 50 15,0-26-15,-77 26 79,-25 26-79,51-1 15,-50 0-15,-1 1 16,-25 25-16,-1-26 15,27 0-15,-27 1 16,1-26-16,25 25 16,1-25-16,-1 0 15,76 0 79,1 0-94,24 0 16,77-25-16,-25-26 15,50 0-15,-50 0 16,0 51-16,-26-25 16,-25-26-16,-26 51 15,26-25-15,-51-1 63,-26 26-63,1 0 15,-26 0-15,0 26 16,-25-1-16,-51 26 16,51 0-16,-76 25 15,25 0-15,50-50 16,-24-1-16,25 0 15,50-25 1,26-25 31,26 0-31,-1-1-1,26-25-15,25 1 16,26-27-16,-1 1 15,-25 51-15,1-1 16,-1 1-16,0 25 16,-51-25-16,26 25 15,-76 0 48,-1 0-63,-24 25 15,-27 26-15,-50 0 16,26 25-16,-26 25 16,0-75-16,51 25 15,-1-26-15,27 0 16,24 1-16,26-52 109,0 1-109,51-26 16,25 0-16,0 1 16,1 24-16,24-50 15,-50 51-15,0-1 16,-26 1-16,-50 25 62,-1 0-46,-24 25-16,24 51 16,-25-25-16,-25 0 15,25 0-15,1 25 16,-52-25-16,51 0 15,26-51-15,-1 25 16,26-50 78,0-26-94,26 0 15,25-25-15,-1 0 16,77 50-16,-76-50 16,51 25-16,-26 0 15,0 1-15,-25 50 16,-26 0-16,-25-26 47,-25 26-32,-26 26 1,-25 24-16,-26 27 16,1-1-16,25 25 15,-26-24-15,0-27 16,1 27-16,50-52 16,26-25-16,-1 0 62,52-51-46,24-25-1,1 25-15,-25 26 16,24-26-16,52 51 16,0-51-16,-1-25 15,-25 25-15,-50 26 16,25 25-16,-77 0 62,-25 25-30,26 51-32,-51-25 15,-26 51-15,51 25 16,1-102-16,-27 51 15,52-25-15,0-25 16,25-52 47,25-25-63,-25-25 15,51 25-15,0 1 16,-26-1-16,0-25 15,26 50-15,-25 1 16,-1-1-16,0 1 16,-25 76 62,-25-26-63,-26 51-15,-25 51 16,25-76-16,51 25 16,-51-76-16,51 26 15,-25-26 48,25-26-63,0 1 15,0 0-15,0-26 16,0-25-16,25-1 16,1 52-16,-1-26 15,51 0-15,-50 26 16,-1 25-16,26 0 16,0 0 15,-26 25-16,26 1-15,0-1 16,0 1-16,50 24 16,1-24-16,-1-1 15,-24-25 1,24 51-16,-50-26 16,-26-25-16,1 0 15,-26 26 48,-51-26-48,0 0-15,-76-26 16,-25 1-16,50 25 16,1 0-16,-26 0 15,-26 0-15,77 0 16,25 0-16,26 0 15,101 0 95,0 0-95,-25 0 1,25 0-16,0 0 16,-25 0-16,25 0 15,-25 0-15,25 0 16,-50 0-16,25 0 16,-26 0-16,26 25 15,-26 1-15,1-26 16</inkml:trace>
          <inkml:trace contextRef="#ctx0" brushRef="#br0" timeOffset="5944.2876">533 536 0,'0'25'172,"25"-25"-156,1 0-16,25 0 15,-1 0-15,1 0 16,0 0-16,-26 0 16,52 0-16,-52 0 15,0 0 48,1 0-63,-1 0 15,26 0 1,0 0-16,-51 51 141,-26-51-126,1 0 1,-26 0-16,-25 0 15,0 0-15,0 0 16,-1 0-16,-24 0 16,-1 0-16,-76 0 15,77 0-15,25-51 16,-1 26-16,1 25 16,51 0-16,-26-26 15,102 26 95,0 0-95,-1 0-15,27 0 16,-27 0-1,27 0-15,-1 0 16,-25 0-16,25 0 16,-25 0-16,-1-25 15,-24 25-15,-1 0 16,51 0-16,-50 0 16,25-26-1,-26 26 1,-50 0 156,-1 0-172,-25 0 15,-25 0-15,0 0 16,0 0-16,-26 0 16,51 0-1,-25 0-15,25-25 0,1 25 16,-1 0-16,25 0 15,52 0 126,25 0-141,25 0 16,-25 0-16,25 0 15,-25 0-15,-1 25 16,1-25 0,25 0-16,-50 0 15,-1 0-15,26 0 0,0 0 16,-26 26-16,1-26 31,-1 0 0,0 0-31,1 0 16,-1 25 62,-50-25-62,-26 0-1,0 0 1,-25 0-16,25 0 16,-25 0-16,25 51 15,26-51-15,-26 0 16,0 0-16,26 0 15,-1 0-15,-24 0 16,-1 0 0,25 0 124,52 0-124,50-25 0,0-1-1,-25 26-15,51 0 16,-1 0-16,1 0 15,-51 0-15,25 0 16,-25 0-16,-26 0 16,0 0-16,26 0 78,-25 0-63,-1 0-15,26 0 79,-26 26-64,1-26 1,-77 0 171,0 0-187,-76 0 16,25 0-16,1 0 16,-26 0-16,-26 0 15,52 0-15,-26 0 16,51 0-16,-1 0 15,1 0-15,0 0 16,25 0-16,0 0 16,51-26 77,26 1-77,-1 25 0,-25-26-16,26 1 15,-1 0-15,0 25 16,1-26-16,-1 1 16,1 25-16,-1-26 15,0 26 1,1-25-1,-1 25 251,-25-25-250,0-1-16,0 1 15,-25 25-15,-1-26 16,26 1-16,-25 0 16,-26 25 30,51 25-30,0 26 0,-51 25-16,51 0 15,0-25-15,0 0 16,0 0-16,0-26 31,0 0-15,26 1-1,-26-1 1,25-25 0,1 0-16,-1 0 15,0 0-15,1 0 16,25-25-16,-26-26 16,0 0-1,26 26-15,-51-1 16,51-24-16,-51-1 15,25 25-15,1 1 63,-1 25-63,-25-25 16,26 25-1,-26-26 1,25 1-16,26 25 47,-51 25 31,0 26-63,0 25-15,-26-25 16,1 25-16,0 26 16,-1-26-16,1-51 15,25 1-15,0-52 94,25-24-78,1-1-16,-1 0 15,-25 26-15,51-52 16,-26 27-16,-25-1 16,0 25-16,0 1 15,0 0-15,26-1 16,-1 26 109,-25 51-110,0 0 1,0 0-16,-25-1 16,25-24-16,-26 25 15,1-1-15</inkml:trace>
          <inkml:trace contextRef="#ctx0" brushRef="#br0" timeOffset="9236.3498">127 536 0,'-26'-51'15,"26"25"17,-25 1-17,-1-26 1,26 26-1,-25-1-15,25 1 32,0 0-32,-25-26 15,-1 51-15,1-51 16,-1 51 0,26-25-16,-50-1 46,24 1 1,1 25-31,-26 0 62,26 25-78,-1 1 16,26-1-1,0 0-15,0 26 16,0 25-16,0-25 16,0 0-16,0-26 15,0 1-15,-25 50 0,-1-51 16,26 1-16,26-77 125,-26 0-110,0 26 1,0-26 0,0 26-1,0-1-15,0 1 16,0-26-16,0 26 16,0-1-1,0 1 126,-26 25-141,26 51 15,0-26 1,0 51-16,0-25 16,0-26-16,0 77 15,-25-77-15,0 1 16,25 25 0,0-77 77,0 1-77,0-1 0,0 1-16,0 0 15,0-1 1,0 1-16,0-1 15,0 1 1,25 25-16,-25-51 16,0 77 77,-51-1-77,51 0-16,0 26 16,-51 25-16,51-50 15,0-1-15,-25 1 16,25-1 0,0 0 46,25-25-31,1 0-31,-1-25 16,1 0 0,-1 25-16,-25-51 15,25 25-15,1-24 16,-26 24-16,0 1 15,0-1-15,0-24 63,-26 50-32,1 0-15,0 0-16,-1 0 15,1 25 1,-1 0-16,1-25 16,25 26-16,-25 25 15,25-1 63,25-50-62,0 0 0,1 0-16,25 0 15,-1 0-15,-50-25 16</inkml:trace>
          <inkml:trace contextRef="#ctx0" brushRef="#br1" timeOffset="20003.9425">101 409 0,'0'-26'47,"0"1"-31,0-1-1,-51 1-15,26-26 16,0 26-16,-1-1 15,26 1-15,0-26 32,0 26-17,0-1-15,0 1 16,0 0-16,0-1 16,0 1-16,0-26 15,0 76 126,-25 26-141,-1-51 15,26 51-15,-25 0 16,0 25-16,25-25 16,0-26-16,0 1 15,0-1-15,0 0 16,0 1 0,0-1-16,25-25 109,0 0-109,-25-25 16,26-1-16,-26 1 15,25-26 1,1 51-16,-26-25 15,25-1 1,-25 1-16,25 0 16,1 25-16,-26-51 15,25 51-15,-25-26 16,0-24 0,0 24-1,0 1 48,-51 25-32,26 25-15,0 26-16,-26 0 15,25 0-15,-24 25 16,50-25-16,-77-1 15,77 1-15,0-76 94,26 25-94,-1-51 16,1 51-16,-1-51 15,26 51-15,25-76 16,-51 51-16,26-26 16,-25 25-16,-1 1 15,-25-26-15,-51 51 94,51 26-78,-25-1-16,-1-25 15,1 51-15,0-26 16,-1 26-16,1 0 16,25-26-16,0 26 62,25-51-46,1 0-16,-1-25 0,26-1 0,0 26 15,-26 0-15,-25 26 110,-25-1-110,25 0 0,-26 1 15,1-1 1,-26-25-16,26 26 16,-1-26-16,26-26 93,26 1-93,-1 25 16,0-26-16,1 26 16,-26-25-16,25 25 15,1-51 1,-26 26 15,0-1 0,0 1-31,-26 25 16,-25 0 15,51-25 94,26 25-125,-1-26 16,1 1-1,-52 25 95,-25 0-95,26 25-15,0-25 16,25 26 31,50-26-16,-50-26-15,26 1-16,-1-1 15,1 26 1,-1 0-16,0-25 16</inkml:trace>
          <inkml:trace contextRef="#ctx0" brushRef="#br1" timeOffset="23529.344">1219 104 0,'-51'0'109,"-25"0"-93,0 0-16,-1 0 16,52 0-16,0 0 62,25 25-46,50-25-16,27 0 15,-27 0-15,1 0 16,0 0-16,0 0 16,25 0-16,-25 0 15,0 0-15,-1 0 16,1 0-16,-25 0 31,-26 51 63,-26-26-78,1 1-1,-1-26-15,-24 25 16,-1 1-16,25-26 15,-24 25 1,50 0 31,25-25-31,0 0-16,52 0 15,-27 0-15,1-25 16,0 25-16,0 0 15,0-25-15,-26 25 16,0-26-16,-50 26 94,0 0-79,-52 0 1,27 26-16,-1-26 16,-25 0-16,-1 25 15,52 0-15,50-25 78,26-25-62,0 0-16,0-1 16,25-25-16,26 1 15,-52 24-15,-24 1 16,-1-1-16,26 26 16,-76 0 46,-1 0-46,-25 26-16,-25 25 15,25-26-15,-50 51 16,25 0 0,50-76-16,-25 26 15,26-26-15,0 25 16,75-50 78,1-1-94,51-50 15,-26 25-15,26-25 16,-52 25-16,1 26 15,0-26-15,25 26 16,-50-26 0,-26 26 31,-51 25-32,51 25-15,-51 26 16,26 25-16,-26-25 15,0 0-15,26 25 16,-52 25-16,27-50 16,24-25-1,77-52 95,-26 1-95,52-26-15,-1 26 16,-25-26-16,-1 0 16,1 26-16,0-1 15,-51 52 63,0-1-62,0 26-16,-25-51 16,-26 76-16,0-76 15,26 25-15,-52 1 16,77-1-1,-25-25 17,0 0-17,-1-25 1,26-1-16,-25 1 16,-1 0-16,1-1 125,-26 26-110,26 0 1,-51 76-16,50-76 15,-25 51-15,1-25 16,50-1-16,-51 0 16,25 1-16,1-26 78,25-26-78,0 1 15,0-51 1,25 25-16,1 26 16,25-26-16,-1 0 15,-24 26-15,25-1 16,-51 1-16,25 25 16,0 0 15,-25 25-16,0 1 1,0-1-16,-25 0 16,25 1-16,-25-1 15,25 1-15,25-26 63,26-26-48,0 26-15,25-51 16,0 26-16,-25-26 16,0 26-1,-1-1-15,-24 1 16,-1 25-16,1-25 16,-26-1 15,-26 52-16,26-1 1,-25-25-16,-1 51 16,-24 25-16,-1 0 15,-25-25-15,50 25 16,-25 26-16,26-51 16,-26-26-16,51-76 78,26 26-78,-26-1 15,0 1-15,50 0 16,-50-1-16,0 1 16,51-26-16,-51 26 15,26-1 1,-26 52 78,0 24-94,-26 1 15,1-25-15,-26 50 16,51-25-16,-51-1 15,26-24-15,-1 25 16,26-153 62,0 77-62,51-52-16,-51 52 15,26 0-15,-1-26 16,-25 25-16</inkml:trace>
          <inkml:trace contextRef="#ctx0" brushRef="#br1" timeOffset="28031.3579">1651 434 0,'0'25'94,"0"1"-78,0 25-1,0-1-15,0 27 16,-26 24-16,26-50 15,0 0-15,0 0 16,26-102 47,24 0-63,27-25 15,-1-26-15,-51 51 16,77-50-16,-51 75 15,-26 1-15,0-26 16,1 0-16,-1 26 16,-25-26-16,51 51 78,-51 26-63,0-1 1,0 0-16,0 26 16,0 25-16,-25-25 15,-1 25-15,26-50 16,0-1-16,0-50 94,0-26-94,0 26 15,0-1-15,26-50 16,-1-51-16,-25 76 16,0-25-16,0 25 15,0 26-15,0-1 16,0 1-16,0 50 31,-25 77-15,-26-51-1,-25 50-15,50-24 16,-25-27-16,26 1 16,-26 25-1,26-50-15,-1-1 16,1 1-16,25-1 15,0-50 48,0-1-47,0 1-1,0-1-15,0-24 16,0 24-16,0 1 15,25-26-15,-25 0 16,26 0-16,-26 26 16,0 76 62,-26-26-63,1 26-15,-26 25 16,26-50-16,-1 50 16,1-25-1,25-26-15,-51 0 32,77-75 30,-1 24-62,0-25 16,26 26-16,0-26 15,51-25-15,-52 25 16,27 26-16,-1-1 16,-51 1-16,1 25 15,24 0-15,-24 0 31,25 0-15,-51 25 0,0 1-1,0-1-15,0 26 16,0-26-16,0 26 16,0 25-16,-26-50 15,1-1-15,-1 26 16,26-76 78,0-1-94,0 1 15,0-26 1,0 0-16,0 26 15,26-1-15,-1-24 16,1 50-16,-26-51 16,0 76 77,0 1-77,0-1 0,-26 26-16,26 0 15,0-1-15,-25 1 16,25 0-16,0-102 62,0 26-46,25 25-16,-25-26 16,26 1-16,-1 0 15,0-1-15,1 1 16,-1 25-16,26-26 16,-26 1-16,-25 50 93,0 52-77,0-52-16,-25 0 16,0 52-16,25-27 15,-51-24-15,51-1 16,0-50 31,0-1-32,0-24 1,25 50-16,1-77 16,-26 52-16,0-51 15,0 25-15,25 26 16,0-1-16,-25 1 15,0-1-15,0 1 16,0 0-16,0-26 16,0 76 62,0 1-63,0 50-15,0 0 16,0-25-16,0-26 16,0 1-16,0 24 15,0-24 1,0-1 15,26-25-15,-1-25-1,1-1 1,-1-24-16,0-1 16,1 0-16,25 0 15,-26 0-15,26-25 16,-51 51-16,0-1 16,25 26 30,-25 26-14,0-1-32,0 1 15,0 24 1,0 1-16,0-25 16,0 24-16,-25 1 15,25 0-15,0-76 94,0-1-94,0 1 16,0-26-16,0-51 15,0 77 1,0-51-16,0 25 15,0 0-15,0 26 16,0-1 0,-26 26 46,1 0-62,0 0 16,25 26-1,-26-1-15,26 1 16,0-1 0,-25 0-16,-1-25 15,26 51 1,0-76 46,0-1-46,0 1 0,0 0-16,0-1 15,0-25 1,0 1 15,-25 50 47,25 25-78,-25 0 16,25 1 15,0-1-15,50-25 15,-24 0 0,-1 0-31,1 0 16,-1-25-16,26 25 16,-26 0-16,1 0 15,-1 0 1</inkml:trace>
          <inkml:trace contextRef="#ctx0" brushRef="#br1" timeOffset="28814.3956">3556 104 0,'-26'-26'47,"1"1"-31,-1 25-1,-24 0-15,24-25 16,1 25-16,-51 0 16,-1 0-16,27-26 15,-1 1-15,0 25 16,0 0-16,0 0 16,77 0 77,50 0-93,0 25 16,-25-25-16,25 0 16,-50 0-16,24 0 15,-24 0-15,-1 0 16,1 0-16,-26 26 94,0-1-94,-51-25 15,0 0 1,-25 51-16,25-26 15,0-25-15,51 26 94,26-26-78,-1 0-1</inkml:trace>
          <inkml:trace contextRef="#ctx0" brushRef="#br1" timeOffset="32664.5558">3073 586 0,'-25'-25'78,"-1"25"-78,1 0 16,-1 0-1,-24 25-15,50 1 16,-51-26 0,102-26 62,-1 1-78,27 0 15,-1-26-15,25 25 16,-24 1-16,24 0 16,-50-1-16,0 26 15,-77 0 63,1 0-62,0 0-16,-52 0 16,27 0-16,-27 0 15,27 0-15,24 0 16,1 0-16,50 0 109,51 0-93,1 0-16,-1-25 16,0-26-16,0 51 15,-50 0-15,-26-25 16,-26 25 31,1 0-32,-1 0 1,-50 0-16,0 0 16,0 0-16,-26 0 15,26 0-15,0 0 16,0 0-16,50 0 15,26-51 17,51 51-32,-51-26 15,25 26-15,26-25 16,0 0-16,0-1 16,0 1-16,-26-1 15,0 26-15,-50 0 94,0 26-94,-26-1 16,0 1-16,-25 24 15,50-24-15,-24-1 16,-1 1-16,76-26 62,-25-26-46,26 26-16,24-25 16,1-26-16,25 26 15,26-1-15,-26 26 16,0 0-16,1 0 15,-27 0-15,1 0 16,-51 26 0,0-1-16,0 0 15,0 26-15,0 0 16,0 25-16,0-25 16,0 25-16,0 0 15,-25 1-15,-26-27 16,26 27-16,25-128 62,50 0-46,27 51-16,-52-51 16,0 51-16,26-25 15,-25-1-15,-1 26 16,26-25-1,-26 25-15,1-25 16,-26-1 47,-26 26-32,-50 0-16,51 0-15,-26 51 16,25-51-16,-24 51 16,-1-26-16,102-25 62,-1-25-46,52 25-1,-51-26-15,0-24 16,-26-1-16,0 51 16,1-26-16,-52 26 93,1 0-77,-26 0-16,0 0 16,1 0-16,-1 0 15,0 26 1,76-26 62,26-26-78,51 1 16,-1-26-16,-24 26 15,-1-1-15,0-24 16,-25 24-16,-26 26 16,-25-25 15,-25 25 16,-1 0-47,-24 0 15,-1 0-15,-25 0 16,25 25-16,25 1 0,-24-26 31,75 0 47,0 0-62,26-51-16,25 25 16,-25 26-16,0-76 15,-26 51 1,-50 25 31,-26 0-32,26 0-15,-26 0 16,0 0-16,-25 0 16,0 0-16,-26 0 15,26 25-15,0 1 16,25-26-16,26 25 15,-1 0-15,52-25 94,24 0-78,1 0-16,-25-25 15,24 0-15,-24 25 16,-26 25 47,-26 0-48,1 1-15,0 25 16,-26-51-16,-25 76 15,50-51-15,52-25 79,-1 0-79,0 0 15,1 0 16</inkml:trace>
          <inkml:trace contextRef="#ctx0" brushRef="#br1" timeOffset="34437.9782">3683 434 0,'-51'-25'16,"25"25"-1,1-26 1,0 1 265,25-1-265,-26 1-16,1-26 16,25 26-16,-26-1 15,1-24-15,25 75 125,0 0-109,25 1-16,-25 25 15,51-51 1,-51 50-16,26-50 16,-26 51-16,50 0 15,-24-26-15,-1 1 16,1-1-16,-1 1 16,0-1-16,-25 0 15,26-25 48</inkml:trace>
          <inkml:trace contextRef="#ctx0" brushRef="#br1" timeOffset="35931.0135">4013 536 0,'0'25'172,"0"0"-172,-26 1 16,52-77 78,-1 51-79,1-25-15,-1-1 16,-25 1-16,25-1 31,-50 26 16,-26 26-31,26-1 15,-1-25-31,1 26 16,0-26-16,25 25 78,50-25 0</inkml:trace>
          <inkml:trace contextRef="#ctx0" brushRef="#br1" timeOffset="36758.9744">3530 256 0,'51'0'109,"-26"0"16,-25 26-109,0-1 0,0 0-1,0 1-15,0-1 125,26-25-109,-1 0-1,1 0 79,-26 26-47,0-1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9:30.32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D0BB07-CD8B-4282-812A-67D9B8335EF2}" emma:medium="tactile" emma:mode="ink">
          <msink:context xmlns:msink="http://schemas.microsoft.com/ink/2010/main" type="inkDrawing" rotatedBoundingBox="3815,17714 11888,17646 11894,18316 3821,18383" shapeName="Other"/>
        </emma:interpretation>
      </emma:emma>
    </inkml:annotationXML>
    <inkml:trace contextRef="#ctx0" brushRef="#br0">4618 380 0,'0'-23'93,"-24"23"-61,0 0-32,0 0 15,1 0-15,-25 0 16,25 0-16,-1-24 15,-24 24-15,48-24 47,48 0-31,-1 24 0,24 0-16,24 0 15,48 0-15,47 0 16,-24 0-16,71 0 15,-23 0-15,-24 0 16,-71 0-16,23 0 16,-47 0-1,-48 0-15,-70 0 78,-1 0-78,-24 0 16,-46 0-16,-1 0 16,-48 0-16,24 0 15,-47 0-15,95 0 16,0 0-16,0 0 16,47 0-16,48 0 46,47 0-30,71 0-16,48 0 16,71 0-16,-47 0 15,-24 0-15,47 0 16,-47 0-16,0 0 16,-71 0-16,-24 0 15,0 0-15,-48 0 16,-71 0 31,1 0-32,-72 0-15,-24 0 16,0 0-16,-23 24 16,23-24-16,1 0 15,-25 0-15,72 0 16,95 0 15,47 24-15,119 0-16,23-24 15,25 0-15,-25 0 16,-23 0-16,-47 0 16,-25 0-16,-23 0 15,-47 0-15,-24 0 47,-72 23-31,1 25-1,-1-48-15,-23 0 16,0 24 0,0-1-16,-1 1 15,1-24-15,47 24 16,48-24 31,47 0-47,-23 0 15,47 0-15,-24 0 16,48 0-16,-48-24 16,-24 24-16,1 0 15,-24 0-15,23-24 16,-23 24-16,0 0 15,-48 0 48,0 0-63,-23 0 16,-25 0-16,1 0 15,-48 0-15,1 0 16,70-23-16,-70 23 15,46-48-15,25 24 16,23 1 0,0 23-16,1-24 15,46 24-15,1 0 16,0-24-16,47 24 16,24-24-16,-24 1 15,24-1-15,0-24 16,0 48-16,0-23 15,-24-1-15,-47 24 16,0-24 15,-24 0-31,-24 24 16,0 0-16,-23 0 16,-1 0-16,1 0 15,-1 24-15,-23 0 16,0-24-16,-24 24 15,0-1-15,24-23 16,23 24-16,1-24 16,23 0-16,48 0 109,47 0-93,0 0-16,1 0 15,-49 0-15,1 0 16,0 0-16,-48 0 31,-71 24-15,-71-24-16,0 0 15,-24 0-15,24 24 16,-24-24-16,47 0 16,-47 0-16,48 0 15,23 0-15,-23 0 16,71 0-16,-1 0 16,25 0-16,23 0 31,24-24 0,24 24-15,23 0-16,48 0 31,0 0-31,0 0 16,24 0-16,47 0 15,-23 0-15,-96 0 16,1 0-16,-25 0 15,-46 0 17,-96 0-32,-24 0 15,-47 0-15,48 0 16,-48 0-16,-23 0 16,23 0-16,71 0 15,48 0-15,-48 0 16,48 0-16,23-24 15,-23 24-15,0-24 16,47 1-16,0-1 47,48 0-16,0 24-15,0 0-16,-1 0 15,49 0-15,-25 0 16,1 0 0,-25 0-16,25 0 15,23 0-15,-24 0 16,25 0-16,-1 0 16,24 0-16,-24 24 15,-23-24-15,-1 0 16,-23 24-16,47-1 15,-24 1-15,-23 0 16,0 0-16,0-24 16,-1 0-16,25 0 15,-24 0-15,-1 23 16,1-23-16,0 0 16,0 24-1,-24 0 48,-24 23-32,0-47-15,-23 0-1,47 24 1,-24-24 281,0 24-297,0 0 15,1-24 1,-1 0-16,0 0 16,0 0-16,1 0 15,-1 0-15,-24 0 16,1 0 31,23 0-32,-23-24 1,23 0-16,0 24 16,-23 0-16,-1-24 15,1 1-15,23 23 16,-23 0-1,-1-24 1,48 0-16,0 0 47,-24 1-47,24-25 16,0 24 15,0 1 0,0-1-31,24 24 16,0 0-1,0 0 1,23 0 0,-23 24-1,0-24 1,-24 23-16,47-23 15,-47 48-15,48-48 16,-25 24-16,25-1 16,23 1-16,0 0 15,0-24-15,-23 0 16,-1 24-16,-23-1 16,0-23-16,23 0 15,1 24-15,-24 0 16,47-24-16,0 0 15,-24 0-15,1 0 16,-1 0-16,-23 0 16,24 0-1,-72 0 32,0 0-31,-23 0-1,-25 0-15,-46 0 16,-1 0-16,-23 0 16,-48 0-16,0 0 15,47 0-15,-23 0 16,71 0-16,0 0 16,24 0-16,119 0 46,23 0-30,24 0-16,23 0 16,96-24-16,-24 0 15,-48 24-15,25 0 16,-1 0-16,-71 0 16,71 0-16,-71 0 15,0 0-15,-48 0 16,-23 0-1,-71 0 17,-48 0-32,-72 0 15,1 0 1,0 0-16,-48-23 16,25 23-16,22 0 15,-46 0-15,23 0 16,47-24-16,1 24 15,-48 0-15,48 0 16,70 0-16,1 0 16,0 0-16,71 24 31,24-24-15,-1 0-16,1 0 15,24 0-15,47 0 16,47 0-16,24 0 15,0 0-15,24 0 16,-24 0-16,-47 0 16,-24 0-16,-71 0 15,23 0-15,-70 0 32,-1 0-32,-47 0 15,-24 23-15,0-23 16,-48 24-16,25-24 15,46 24 1,1 0-16,0-1 16,0-23-16,47 0 15,0 24-15,72-24 63,23 0-48,24 0-15,47 0 16,24 0-16,-23 0 16,-24 0-16,-48 0 15,48 0-15,-48-24 16,-24 24-16,-94-23 62,-24 23-46,-24 0-16,0 0 16,-48 0-16,-94 0 15,47-24-15,24 0 16,-24 24-16,71 0 16,24 0-1,24-24-15,23 24 16,48-47-1,0 23 1,0 0 0,24 1-1,24 23-15,23 0 16,24 0-16,71 0 16,48 0-16,-24 0 15,-72 0-15,25-24 16,-48-24-16,-24 48 15,-24 0-15,-94 0 32,-24 0-17,-24 24-15,-48 0 16,-47-24-16,-23 0 16,-48 0-16,71 0 15,0 0-15,47 0 16,-23 0-16,71 0 15,24 0-15,-24-24 16,48-23-16,23 47 16,24-24-1,0 0-15,0 0 16,71 1 0,24-1-1,71 24-15,24 0 16,24 0-16,-1 0 15,-23 0-15,-24 0 16,-23 0-16,-48 0 16,-48 0-16,-70 0 31,-49 0-15,-23 24-16,-71 23 15,-71-23-15,-24 47 16,-24-47-16,-24 23 15,24-23-15,24 24 16,95-48-16,95 23 16,47 1-16,119-24 47,0-24-47,48 1 15,-49-1-15,25 24 16,47 0-16,-47 0 15,95 0 1,-72 0-16,1 0 16,-49 0-16,-22 0 15,-25 0-15,-71 0 47,-23 0-31,-48 0-16,0 0 15,-24 0-15,-47 0 16,0 0-16,95 0 16,0 0-16,23 0 15,24 0 1,48 0 0,47 0-16,72 0 15,23 0-15,71 24 16,-94-24-16,23 0 15,-47 0-15,-1 0 16,-94 0-16,-24 23 63,-24 1-48,1-24-15,-1 24 16,-24-24-16,-23 0 15,24 0-15,-25 0 16,-23 24-16,-23 23 16,-25-47-16,48 0 15,-47 0-15,47 0 16,48 0-16,23 0 16,48 0-1,-1 0 1,25 0-16,94 0 15,24 0-15,72-24 16,-48 24-16,0-47 16,-1-1-16,-70 25 15,-48 23-15,-47 0 16,-71-24 15,-72 0-31,-71 24 16,0 0-16,-24 0 15,-47 0-15,-24 0 16,96 0 0,-25 0-16,24 0 15,24 0-15,0-24 16,71 24-16,47 0 16,1 0-16,-1-23 15,1-1-15,47 0 16,24 0-1,-1 24 1,25-23-16,23 23 16,24 0-16,47 0 15,1 0-15,-1 0 16,-71 0-16,1 0 16,-49 0-16,-46 0 31,-1 0-16,-71 0-15,-71 0 16,0 0-16,23 0 16,-23 0-16,0 0 15,47 0-15,-23 0 16,23 23-16,24 1 16,71-24-16,24 24 15,24-24 32,47 0-47,24 0 16,95 0-16,-47 0 15,23 0-15,47 0 16,-23 0-16,-47 0 16,-25 0-16,-23 0 15,-23 0-15,-25 0 16,-47 24-1,-24-24 1,-47 0-16,0 0 16,-71 23-16,23 1 15,-47-24-15,-1 0 16,49 0-16,23 0 16,24 0-16,23 0 15,1 0-15,23 0 16,48 0 15,71 0-15,71 0-16,24 0 15,0 24 1,0-24-16,-48 0 16,-23 0-16,-24 0 15,-24 0-15,-142 24 63,-24-1-63,0 1 15,-48 0-15,25 0 16,-25 23-16,72-23 16,-24 23-16,-47-23 15,70 0-15,49-24 16,70 0 46,72 0-62,23-24 16,-23 24-16,47 0 16,-47 0-16,-24 0 15,-24 0-15,-24 0 16,-70 0 15,-49 0-15,-46 0-16,-48 0 15,-1 0-15,-23 0 16,48 0-16,-24 0 16,0 0-16,47 0 15,48 0-15,23 0 16,1-24-1,118 24 17,0 0-17,24 0-15,0 0 16,71-24-16,1 1 16,-1 23-16,-48 0 15,-23 0-15,-71 0 16,-71 0 31,-25 0-32,-23 0-15,0 0 16,-47-24-16,23 24 16,-23 0-16,47-24 15,-24 1 1,24 23-16,48 0 15,-1 0-15,25 0 16,-25 0-16,24 0 16,1 0-16,-1 0 15,-24 0 17,48 23 421,-23-23-438,-1 0-15,0 0 16,1 0 0,-1 0-16,0 24 15,-23-24-15,23 0 16,0 0-16,0 0 15,-23 0 17,23 0-17,0 0-15,-23 0 16,23 0-16,-23 0 16,23 0-16,0 0 15,0-24-15,-23 1 16,23-1-1,1 0-15,-1 24 16,-24 0 15,25 0 1,-1 0-17,48 0 79,23 0-78,1 0-16,-1-24 15,0 1 1,1 23-16,-1 0 15,25 0-15,-1 0 16,0-24-16,24-24 16,-71 25-16,47 23 15,0 0-15,-47 0 16,23 0-16,-23 0 16,24 0-1,-72 0 110,-24-24-109,-47 24-16,-23 0 15,-48 0-15,23 0 16,24 0-16,-47 0 16,71 24-16,48-24 15,-24 0 1,47 0-16,0 0 16,48 0 62,0 0-63,47 0-15,0 0 16,95 0-16,-47 0 16,-24 0-16,0-24 15,0 0-15,0 24 16,-71 0-16,-1 0 15,-70 0 48,-1 0-63,-70 24 16,-25-24-16,1 47 15,23 1-15,-23-48 16,47 24-1,23 23-15,-22-47 16,22 0-16,49 0 16,-1 24-16,0 0 15,0-24-15,24 23 63,24-23-32,24 0-31,47 0 16,-1 0-16,25 0 15,24 0-15,-72 0 16,24 0-16,-24 0 16,0 0-16,0 0 15,-94 0 48,-1 0-48,-47 0-15,-1 0 16,25 24-16,-24-24 16,-24 24-1,47-1-15,-23-23 16,24 0-16,23 0 15,-24 0-15,25 0 16,-25 0-16,48-23 16,-23-1-16,23 0 31,-24 1-15,24-1-1,0 0 1,0 0-16,0-23 15,24 23 1,23-23 0,-23 23-16,-1 24 31,1-24-31,0 0 0,23 1 16,-23-1-16,-24 48 78,-24-1-78,-23 1 15,-1 24-15,-23-1 16,-24 24-16,24 1 16,-24-49-16,48 25 15,-1-25-15,1 25 16,-1-48-16,24 24 15,24-48 48,0-24-47,0 1-16,48 23 15,-24-47-15,23 24 16,-23-1-16,23-23 15,1 23-15,-24 1 16,-1-1-16,-23 1 16,24 47 15,-24 24-15,0-1-16,0 1 15,-47 24 1,47-1-16,-24 1 15,0-1-15,-23 1 16,23-1-16,0-23 16,0 0-16,1-24 15,46 0 63,1 0-78,0-48 16,47 24-16,-23-23 16,23-1-16,48-23 15,-25-24-15,1 48 16,-47 23-16,-1 0 16,-23 0-16,-24 48 46,-24-24-46,1 24 16,-1 47-16,-24-23 16,1-1-16,-1 24 15,-23-47 1,24 0-16,-1 0 16,25-1-16,23 1 46,23-24-30,1 0-16,118 0 16,25 0-16,-1-24 15,24 1-15,-24 23 16,0-24-16,0 24 16,-47 0-16,-24 0 15,-24 0-15,0 0 16,-23 0-16,-25 0 15,-23 24 1,0-1 0,-23-23-16,-1 0 15,-23 48-15,23-48 16,0 24-16,-47-1 16,47 1-16,48-24 46,23 0-46,48 0 16,24 0 0,0 0-16,47 0 15,24 0-15,-48 0 16,-23 0-16,23 0 16,-47 0-16,-47 0 15,47 24-15,-24-24 16,-24 23-16,25 1 15,-25-24-15,1 0 16,23 0-16,-24 0 16,-23 24-16,23-24 15,-23 24-15,0-24 16,23 23-16,-23-23 16,0 0-1,0 0-15,-1 0 16,1 0-16,24 0 15,-1 0-15,24 0 16,-23 0-16,-1 0 16,1 0-16,-1-23 15,-23 23-15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9:10.04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ED86E0-DF6E-4DED-BD90-E46A0D76FDD8}" emma:medium="tactile" emma:mode="ink">
          <msink:context xmlns:msink="http://schemas.microsoft.com/ink/2010/main" type="inkDrawing" rotatedBoundingBox="2550,1464 9217,1564 9205,2358 2538,2258" semanticType="callout" shapeName="Other">
            <msink:sourceLink direction="with" ref="{316F83E0-D877-4502-8FB4-A39BD9982350}"/>
          </msink:context>
        </emma:interpretation>
      </emma:emma>
    </inkml:annotationXML>
    <inkml:trace contextRef="#ctx0" brushRef="#br0">4643 690 0,'0'24'78,"47"-24"-78,1 0 15,47 0-15,-24 0 16,71 0-16,24 0 16,24 0-16,-71 0 15,23 0 1,-47 0-16,-23 0 15,-49 0-15,-46 0 63,-25 0-47,-47 0-16,0 0 15,-71 0-15,24 0 16,-48 0-16,24 0 15,-1 0-15,72 0 16,24 0-16,0 0 16,118 0 15,48 0-15,48 0-16,142-24 15,-72 1-15,1-25 16,-24 24-16,-48 1 15,48-1-15,24 24 16,-72 0-16,1 0 16,-1 0-1,-47 0-15,-47 0 16,-1 0 0,-94 0-1,-1 0 1,-47 0-16,-71 0 15,-24 0-15,-24 0 16,-47 0-16,-24 0 16,72-24-16,47 24 15,71 0-15,71 0 16,48 0 15,23-24-15,24 24-16,72 0 15,47 0-15,-48 0 16,96 0-16,-49 24 16,-70 0-16,0 0 15,0 23-15,-48-23 16,0 23-16,-47-47 16,-24 48-16,0-24 46,-24-24-46,-71 0 16,0 0 0,0 0-16,-47 0 15,23 0-15,24 0 16,24 0-16,23 0 16,1 0-16,71 0 46,23 0-46,48 0 16,0 0-16,24 0 16,-24 0-16,-24 0 15,0 0-15,0 0 16,-47 0-16,0 0 16,-48 0 30,-23 0-30,-25 0-16,-23 0 16,-23 0-16,-49 0 15,-22 0-15,94 0 16,-24 0-16,71 0 16,1 0-1,23 0-15,24-24 63,48 24-63,23 0 15,48-48-15,47 25 16,-24 23-16,24 0 16,-71 0-16,-23 0 15,-25-24-15,-23 24 31,-24-24-31,-71 24 16,-48-24-16,-47 24 16,-24 0-16,-24 0 15,-47-23-15,-24-25 16,0 48-16,-23 0 16,-48-24-16,-119-94 15,-24-1-15,191 72 16,70-25-16,48 49 15,48-1-15,118 24 16,24-24-16,72-23 31,70 23-31,72 24 16,-1 0-16,25 0 16,-25 0-16,-47 0 15,-71 0-15,0 0 16,-47 0-16,-24 0 15,-24 24 17,-24-24-17,-47 23 1,-24-23-16,-24 24 16,-47 24-16,0-25 15,47 25-15,0-24 16,48-1-16,0-23 15,23 0-15,25 0 16,118 24 31,71 47-31,95-47-16,71 0 15,-94-24-15,46 0 16,-22 0-1,-73 0-15,-70 0 16,-95 0-16,23 0 16,-94 0 15,-24 0-31,-1 0 16,-94 0-16,0 0 15,-24 0-15,-23 0 16,-72 0-16,47 0 15,96 0-15,-1 0 16,72 24-16,48-1 16,70-23 15,24 0-31,24 0 16,71 0-16,24 0 15,-71 0-15,47 0 16,-71 0-16,-24 0 15,-47 0-15,23 0 16,-70 0 31,-48 0-31,23 0-16,-71-23 15,24-1-15,24 24 16,-48 0-16,72 0 15,0 0-15,23 0 16,0 0-16,72 0 78,-1 0-62,24 0-16,-23 0 15,23 0-15,-24 0 16,-23 0-16,47 0 16,1 0-16,-49 0 15,1 0-15,-24 24 47,0-1-47,0 1 16,-24-24-16,-23 47 15,-24 1-15,-1-24 16,-23-24 0,24 0-16,-24 0 15,48 0-15,-1 0 16,1 0-16,-1 0 16,1 0-16,23 0 15,0 0 1,48 47 62,0-47-78,0 0 16,71 0-16,0 24 15,-1 23-15,25-47 16,-48 0-16,1 0 15,-25 0-15,1 0 16,-25 0-16,1 0 31,0 0-31,0 0 16,-1 0 46,1 0-46,0 0-16,-1 0 16,1 24-16,0-24 15,23 24-15,1 0 16,23-24 0,-23 23-16,-25-23 15,1 0 63,0 0-62,-48 0 140,-47 0-140,-48-23-16,-23-25 15,-24 24-15,23-23 16,-23 23-16,0-23 16,71 23-16,47 0 15,1 0-15,-1 24 16,25-47 0,46 47-1,1 0 1,0 0-16,0 0 15,23 0-15,1 0 16,23 0-16,0 0 16,24 0-16,0 0 15,24 0-15,23 0 16,-23 24-16,-1-1 16,-70 1-16,-1 0 15,-23-24-15,-71 0 78,-25 0-62,25 0-16,-48 0 16,-47 0-16,23 0 15,-47 0-15,47 0 16,-47 24-16,0 23 15,47-47-15,48 24 16,0-24-16,47 0 16,48 0 15,47 0-15,47 0-1,1 0-15,24 0 16,23 0-16,-24 0 15,48 0-15,-47 0 16,-49 0-16,1 0 16,-23 0-16,-1 0 15,-47 0-15,23 24 16,-23-1 0,0-23-16,23 0 62,-47 24-62,24-24 16,0 0-1,-1 0-15,25 24 16,23-24-16,0 0 16,24 24-16,-47-24 15,-25 23-15,25 1 16,-72-24 46,0 0-62,-47 0 16,-24 0-16,0-24 16,-71 1-16,-95-1 15,47 24-15,-47 0 16,24 0-16,-1 0 15,25 0-15,23 0 16,71 0 0,-23 0-16,47 0 15,24 0-15,-1 0 16,25 0-16,23 0 16,-47 0-16,0 0 15,-1 0-15,1 0 16,24 0-16,-24 0 15,-1 0-15,49-24 16,-1 24-16,-24 0 16,48-24-16,-23 24 15,23-23 32,0-1-31,71 24-1,48 0-15,23-24 16,95 24-16,-23 0 16,23 0-16,-23 0 15,-24 0-15,-24 0 16,-23 0-16,-49 0 16,-22 0-16,-49 0 15,-70 0 79,-72 0-94,-118 0 16,-48 0-16,-71 0 15,24 0-15,-72 0 16,72 0-16,23 0 15,48 0-15,47 0 16,48 0-16,48 0 16,23 0-16,47 0 15,24 0-15,1 0 16,46 0 0,1 0-1,71 0-15,71 0 16,0 0-16,24 0 15,0 0-15,24 0 16,-24 0-16,71 0 16,-71 0-16,0 0 15,-24 0-15,47 0 16,-70 0 0,-48 0-16,-48 0 15,-23 24 32,-48-24-31,-71 0-1,-71 24 1,24-24-16,-1 0 16,1 0-16,-95 0 15,23 23-15,48 1 16,0-24-16,47 0 15,-24 0-15,72 0 16,47 0-16,1 0 16,94 0 46,0 0-46,48 0-16,23 0 15,24 0-15,72-24 16,-72 1 0,24 23-16,-71-24 15,23 24-15,-47 0 16,-24 0-16,-23 0 16,-48-24 30,0 0-14,0 1-32,-24 23 15,0 0-15,-23 0 16,-24-24-16,-72 0 16,1 0-16,23 24 15,-23 0-15,23-23 16,24-1-16,-24 24 15,48 0-15,0 0 16,-24 0-16,24 0 16,23 0-16,72 0 47,0 0-47,94 0 15,96 0 1,-24 0-16,24 0 15,-1 0-15,-23 0 16,47 0-16,-23 0 16,-48 0-16,-47 0 15,-24 0-15,-24 0 16,-95 0 15,-23 0-15,-24 0-16,-1 0 15,-46 0-15,-25 0 16,-23 0-16,24 0 16,23 0-16,-47 0 15,47 0-15,72 0 16,-1 0-16,1 24 16,47-1-16,0 1 15,47 0 1,96 0-16,94 23 15,-47-23-15,-71 23 16,47-47-16,0 0 16,-71 0-16,0 24 15,24 0 1,-48-24-16,-47 0 16,-72 0 15,-47 0-16,-71-24-15,-24 0 16,-47 24-16,23 0 16,24 0-16,-24 0 15,-23-47-15,95 47 16,-1 0-16,72 0 16,-24 0-16,24 0 15,-48 0-15,48 0 16,0-24-16,-1 24 15,1 0-15,24 0 16,71 0 93,47 0-93,71 0 0,-23 0-16,47 0 15,-71 0-15,0 0 16,-48 0-16,1 0 16,-72 0 46,0 0-46,1 0-16,-25 0 15,-23 0 1,24 0-16,-25 0 16,1 0-16,24 0 15,23-24 1,24 1 31,0-25 62,-48 48-93,1 0-16,23 24 15,0 0 1,1-1 0,23 1-1,-24 0 16,24 0 1,0-48 93,0 0-110,0 0 1,0-23 93,0 71-15,0-1-78,0 1-16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8:41.65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6F83E0-D877-4502-8FB4-A39BD9982350}" emma:medium="tactile" emma:mode="ink">
          <msink:context xmlns:msink="http://schemas.microsoft.com/ink/2010/main" type="inkDrawing" rotatedBoundingBox="1773,7063 2038,12965 1251,13000 986,7098" shapeName="Other">
            <msink:destinationLink direction="with" ref="{EEED86E0-DF6E-4DED-BD90-E46A0D76FDD8}"/>
          </msink:context>
        </emma:interpretation>
      </emma:emma>
    </inkml:annotationXML>
    <inkml:trace contextRef="#ctx0" brushRef="#br0">384 290 0,'-9'0'16,"-18"9"-16,0 19 15,9-19-15,-1 9 16,-17-9-16,27 9 16,0 0-16,-9-18 15,18 9 16,9-9-15,36-36-16,10 9 16,-19 0-16,9-19 15,-17 10 1,-10 9-16,9-10 16,-18 28-16,9-9 15,0-9-15,-18 18 16,9 0-16,-9 0 15,0 0 32,-9 9-31,-9 0 0,-9 9-16,-27 18 15,-1 9-15,1 1 16,-1-10-16,19 0 15,18-18-15,9-9 16,27-27 31,27 9-31,1-10-16,8-8 15,-27 0-15,19 0 16,-1 8-16,-18 19 15,-9-9-15,0 9 16,-18 0 15,-18 9-15,-9 0-16,-9 18 16,-10 18-16,1 1 15,0-10-15,18 0 16,-19 0-16,37-18 15,0 1-15,9-1 32,45-28-17,19 1-15,8 9 16,1-18-16,18 9 0,-28 9 16,-26-9-16,-1 9 15,0 0-15,-27 9 16,-18 0 31,0 9-32,-27 18-15,-19 18 16,10 19-16,9-1 16,-19 10-16,19-28 15,0 19-15,8-37 16,19 0-16,-9-18 15,27-18 17,19-9-17,8-9-15,18-19 16,-17 19-16,-10-9 16,18 0-16,-18 17 15,-9 1-15,-8 18 16,-1-9-16,-9 18 47,-9 9-47,-10 28 15,-17 8-15,-27 10 16,26 17-16,-8-8 16,-28 9-1,19 8-15,9-17 16,8-19-16,10 1 15,9-28-15,18-9 16,0-9-16,9-18 31,45-18-31,19-37 16,-19-8-16,10 8 16,-19 1-16,10 8 15,-28 1-15,9-1 16,-9 19-16,-17 9 15,-20 27 32,10 27-31,-18 28-16,-9-1 16,-18 10-16,-19 17 15,19-17-15,-37 8 16,1-8-16,17-19 15,19-9-15,-1 1 16,19-19-16,27-36 47,18-19-47,19-17 16,8-10-16,-9-8 15,-9-1-15,10 1 16,-1 26-16,0-8 15,-8 0-15,-1 26 16,-18 1-16,0 18 16,0 0-16,-9-9 15,-9 18 32,-9 0-47,0 18 16,-10 0-16,-17 37 15,-9-10-15,-1 9 16,1-17-16,-10 8 16,10 0-16,18-8 15,8-19-15,28-9 16,-9-9 0,9-9-1,0-9-15,9-19 16,0 1-16,10-9 15,-1-1-15,0-8 16,-18-1 0,9 28-16,-9 9 15,0 9-15,0-9 16,0 27 31,9 27-47,-9 19 15,9-10-15,9 19 16,-9-1-16,9 28 16,-9-19-16,10-8 15,-10-1-15,0 1 16,0-28-16,0 0 16,18 1-16,-27-19 15,9-18-15,0 18 16,0-18-16,0 0 15,0 0-15,1 0 16,17-36-16,27-28 16,-27 1-16,10-10 15,8 10-15,-18-10 16,-9 10-16,-9-1 16,-9 37-16,0 9 15,0 36 16,0 27-15,-36 37-16,9-10 16,9 28-16,0 0 15,-10-18-15,-8 36 16,18-28-16,-9 10 16,0-9-16,8 9 15,10-28-15,0-17 16,9-19-16,0-18 15,0 0-15,9-9 16,0 0-16,1-9 31,-10-9-31,0-18 16,9-27-16,18-1 16,-9-8-16,-9-19 15,0 18-15,0 1 16,0-1-16,0 1 15,0 18-15,0 17 16,1 1-16,-10 18 16,0 27 31,0 28-47,0 17 15,0 10-15,0-10 16,-10 10-16,1 8 15,-18 19 1,0 9-16,9-18 16,9-19-16,-9 1 15,18-10-15,0-26 16,0-10-16,9-27 16,0-9-1,0-9 1,9-28-16,-9-44 15,9 8-15,-18 0 16,0-17-16,0-10 16,0 0-16,0 9 15,0 18-15,0 10 16,0 36-16,0 8 16,-9 10-16,9 27 62,0 18-62,0 19 16,0 17-16,0 1 15,0-1-15,9 10 16,0-1 0,0 28-16,0 9 15,-9-27-15,0-1 16,9 19-16,19 0 15,-10-37-15,-18-26 16,27 17-16,-9-8 16,-18-37-16,9-9 31,-9-37-15,18-44-16,10-28 15,8-9-15,-18-18 16,18-55-16,1 28 15,-1-9-15,-27 63 16,0 9-16,-9 27 16,0 28-16,0 9 15,0 9-15,0 8 16,-9 29 15,9 8-15,0 18-16,-9 0 15,0 19-15,-9 8 16,0 19-16,-10-10 16,10 1-16,-18 9 15,18-10 1,9-17-16,-9 8 16,8-18-16,1-26 15,9-10-15,0-37 47,0-35-47,0-46 16,0 9-16,0-27 15,0 9-15,9-36 16,-9 9-16,0 27 16,0 9-16,0 9 15,-9 37-15,0 36 16,0 18-1,0 9-15,9 9 16,-9 9-16,9 9 16,-9 9-16,-9 19 15,9-10-15,-9 10 16,18-19-16,0 9 16,0 10-16,0 8 15,0-17-15,0 17 16,0 1-1,0-10-15,0 0 16,0-8-16,0 8 16,0-18-16,0 1 15,0-19-15,0 0 16,9 0-16,-9-45 78,9-27-62,9-1-16,-18 1 15,9-1-15,0-8 16,-9-10-16,0 37 16,0 0-16,0 8 15,0 1-15,0 45 47,0 28-47,-18 26 16,-9 19-16,18 18 15,-19 9-15,10 18 16,0 0-16,-9 9 16,18 9-1,0 0-15,-18 10 16,27-64-16,0-10 15,0 1-15,0-46 16,0 19-16,0-19 16,9-27-16,-9 0 15,0-27 17,0 0-17,9-36-15,9-19 16,-9-8-16,18 8 15,-9-26-15,-9-10 16,19 27-16,-10-17 16,-9-1-16,18 18 15,-18 28-15,-9 9 16,0 8-16,0 10 16,0 36 15,0 37-31,0 8 15,0 1-15,-9 18 16,0 17-16,0-17 16,0 18-16,0 18 15,9 9 1,0-18-16,0-28 16,0-8-16,0-1 15,0-35-15,0-1 16,0-9-16,0-9 15,0 0-15,9-18 63,-9-9-63,9-27 16,-9-27-16,9-10 15,18 9-15,-9-17 16,-18 8-16,9 1 15,19 8-15,-19 19 16,0-1-16,-9 28 16,0 9-16,0 27 47,0 28-47,0 44 15,0-8-15,0 18 16,-9-9-1,-9 27-15,-19-10 16,10-8-16,0-18 16,9 18-16,-19-19 15,19-35-15,18 8 16,-9-36-16,9-9 16,0-45 30,0-37-46,0 10 16,0-37-16,0 18 16,0 1-16,0 8 15,0-27-15,18 37 16,0 9-16,1 17 16,-19 10-16,0-18 15,9 27-15,-9 8 16,0 29 31,0 17-47,0 9 15,0 1-15,0 17 16,0 19-16,-18-28 16,-1 10-1,1 8-15,9-17 16,-9-19-16,18 18 15,0-35-15,-9-10 16,9-37 47,0-26-48,0-10-15,0 10 16,0-19-16,0 19 15,0 9-15,0 8 16,0 1-16,0 9 16,0 0-16,0 36 47,9 36-47,9 37 15,-9 8-15,9 28 16,-18-27-16,19 18 15,8-18-15,0-1 16,-9-17-16,-9-10 16,9-17-1,-9 8-15,0-27 16,1 1-16,-1-1 16,-9-18-16,0 0 15,18-9 16,-18-9-31,0-9 16,9-18-16,9-19 16,-9 10-16,0-19 15,0 1-15,9-10 16,0 28-16,-8-19 16,-1 19-16,-9 18 15,0 0-15,0 17 16,0 29 15,0 8-15,0 27-16,0 19 15,-19-10-15,1 1 16,9-1-16,0 10 16,0-10-16,-9 1 15,0-10-15,0 1 16,18-10-16,-9-9 15,0-17 1,9 8-16,0 0 16,0-36 31,0-9-32,0-19-15,0 1 16,0-18-16,9-10 15,9 1-15,0-1 16,0-8-16,0 17 16,-9 1-16,9 18 15,-18-19-15,0 37 16,9 9-16,-9-9 16,0 0-16,10 18 46,-1 0-30,0 9-16,-9 9 16,9 0-1,-9 0-15,0 9 16,0 10-16,0-1 16,0 0-1,0 19-15,0-10 16,0 9-16,0-17 15,-9-1-15,0-9 16,0-18-16,9 0 16,0-18 15,0-9-31,0-18 16,-10-10-16,1-17 15,0-1-15,9-8 16,0-10-16,0 19 15,0-10-15,0 1 16,9 8-16,10 10 16,-10 17-16,0-17 15,0 0-15,-9 26 16,0 19-16,0-9 16,0 9 15,0 36-16,-9 0 1,0 10-16,0 8 16,-10-9-16,-8 10 15,0-10 1,0 9-16,9-8 16,-19 17-16,10-18 15,9-8-15,9-10 16,0-9-16,9-18 62,0 0-46,0 0-16,0 0 16,0-1-16,0-8 15,0-9-15,9 0 16,0-18-16,-9 26 15,9-17-15,0 9 16,0 0-16,9-28 16,-9 19-16,10 0 15,-10-1-15,9 10 16,-18-9-16,0 9 16,9 18-16,-9 27 62,0 27-62,-9 0 16,-9 37-16,9 9 15,-10 9-15,1 27 16,-27-9-16,18 9 16,-1-10-16,1-17 15,0-9-15,9-28 16,0-26-16,9-1 15,9-54 32,27-18-47,9-37 16,-9 28-16,1-10 16,-1-8-16,-9-19 15,0 46-15,-9-28 16,0 19-16,-9 0 15,9 8-15,0 19 16,-9 9-16,0 18 47,0 18-47,0 19 16,0 26-1,0 1-15,-9 9 16,-9-10-16,0 19 15,0-19-15,0-17 16,9-10-16,-9-9 16,18-8-16,0-1 15,0-9-15,0 0 16,0 0-16,0-9 16,0-27 46,9-9-62,-9-18 16,0-10-16,18-8 15,0-10-15,0 28 16,-9-1-16,0 1 16,-9 27-16,0 9 15,0 27 16,0 46-15,0 17-16,-18 10 16,9 0-1,-9 8-15,0 1 16,9-18-16,0 9 16,9-28-16,0-36 15,0-9-15,0 1 16,0-10-16,0 0 15,9-18 17,0-10-17,9-17-15,18-18 16,0-1-16,1-8 16,-10 17-16,0-8 15,0 0-15,10-10 16,-19 10-16,0 8 15,-18 1-15,9 0 16,9 17-16,-18 19 16,0 18 31,-9 10-47,-9 17 15,-18 18-15,-1 1 16,-26 26-16,8 1 15,28-19 1,-18 1-16,18-19 16,8-27-16,10 1 15,9-1-15,0 0 16,9-36 31,10-19-47,8-17 15,18-9-15,1-1 16,-10 10-16,18-10 16,-8 1-16,-10-10 15,-9 10-15,-18-1 16,9 28-16,-9 9 16,-9-1-16,9 28 31,-9 9-16,10 37-15,8-1 16,-9 19-16,9-1 16,-9 28-16,0-28 15,-9-8-15,0-19 16,0 9 0,-9-17-16,-9 8 15,18-18-15,0-9 16,-18 0-16,18-18 62,0 0-62,-9 0 16,9-9-16,-9 0 16,9-10-16,0-17 15,0 0-15,0-10 16,0-8-16,0 27 15,0-10-15,0-17 16,0 17-16,0-8 16,0 27-16,0-1 15,0-8-15,0 18 16,-10 9-16,1-9 16,0 18-1,9 18 1,-9 9-16,0 19 15,-9 17-15,0 19 16,9-1 0,-9 10-16,-10-9 15,10-1-15,0-8 16,0-19-16,9-17 16,9-19-16,-9-9 15,9 0-15,0-18 78,0-18-62,0-1-16,0-8 16,9 9-16,0-9 15,-9 17-15,9-8 16,0-9-16,-9 27 15,0 18 48,0 9-47,0-9-1,0 0 1,0 9-16,0 10 15,0-1-15,0 9 16,0-18-16,-9 9 16,0 10-16,9-19 15,-9 9-15,-9 18 16,18-26-16,0-1 16,0 0-16,0 0 15,0 0-15,0-9 16,0 0-1,0 0-15,0 0 16,0 10 0,0-10-1,9 0-15,-9 0 16,0 0-16,9-9 16,-9 18-16,0-9 15,9 0-15,-9 9 16,0-9-16,0 10 15,0 8-15,0 9 16,0-9-16,0 0 16,0 10-16,0-10 15,0-9-15,0 9 16,0 10 0,0 17-16,0-18 15,0 1-15,0-10 16,0 9-16,-18-18 15,18 0-15,-9 1 16,9-10-16,0 0 31,0 0-15,0 0 15,0 0-15,0 0-1,0 0 1,0 0-16,0 0 16,-9 0-1,9 0-15,-9 0 16,0-9-16,9 19 16,-9-19-16,9 18 15,-10 0-15,-8 0 16,-9 0-16,27 0 15,-9-9-15,9 9 16,-9-8 0,0-1-16,0-18 93,9-1-77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8:44.55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DCCF07-9E7F-4A5C-8FD5-25EC0F0BC5D1}" emma:medium="tactile" emma:mode="ink">
          <msink:context xmlns:msink="http://schemas.microsoft.com/ink/2010/main" type="writingRegion" rotatedBoundingBox="1046,11956 1154,11314 1577,11385 1468,12028"/>
        </emma:interpretation>
      </emma:emma>
    </inkml:annotationXML>
    <inkml:traceGroup>
      <inkml:annotationXML>
        <emma:emma xmlns:emma="http://www.w3.org/2003/04/emma" version="1.0">
          <emma:interpretation id="{345E61D3-3592-4B10-8524-F0F3235FF016}" emma:medium="tactile" emma:mode="ink">
            <msink:context xmlns:msink="http://schemas.microsoft.com/ink/2010/main" type="paragraph" rotatedBoundingBox="1046,11956 1154,11314 1577,11385 1468,12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B93B6E-4FC7-4820-B32B-60E364951F4B}" emma:medium="tactile" emma:mode="ink">
              <msink:context xmlns:msink="http://schemas.microsoft.com/ink/2010/main" type="line" rotatedBoundingBox="1046,11956 1154,11314 1577,11385 1469,12028"/>
            </emma:interpretation>
          </emma:emma>
        </inkml:annotationXML>
        <inkml:traceGroup>
          <inkml:annotationXML>
            <emma:emma xmlns:emma="http://www.w3.org/2003/04/emma" version="1.0">
              <emma:interpretation id="{0796701A-0FBD-46FD-964B-79008DFD45A2}" emma:medium="tactile" emma:mode="ink">
                <msink:context xmlns:msink="http://schemas.microsoft.com/ink/2010/main" type="inkWord" rotatedBoundingBox="1046,11956 1154,11314 1577,11385 1469,12028"/>
              </emma:interpretation>
              <emma:one-of disjunction-type="recognition" id="oneOf0">
                <emma:interpretation id="interp0" emma:lang="" emma:confidence="0">
                  <emma:literal>№</emma:literal>
                </emma:interpretation>
                <emma:interpretation id="interp1" emma:lang="" emma:confidence="0">
                  <emma:literal>ж</emma:literal>
                </emma:interpretation>
                <emma:interpretation id="interp2" emma:lang="" emma:confidence="0">
                  <emma:literal>Ф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390 662 0,'0'-9'47,"-9"0"-47,0 0 16,-19 0-1,-26 0-15,18 0 16,8 9-16,1-9 16,-9-1-16,18 1 15,0 9-15,0-9 16,8 9-16,10 9 78,10-9-62,17 0-16,-18-9 15,18 0-15,-9 9 16,18-18-16,1 0 16,-19 0-16,9 0 15,-9 9-15,0 0 16,-9 9-16,-9-10 15,-9 10 17,-9 0-17,0 0 1,-9 0-16,0 19 16,-1-19-16,-8 0 15,0 0-15,0 0 16,-19 0-16,28-9 15,9 9-15,0-19 16,18 10-16,0-9 16,0-9-16,18-18 15,9 26-15,0-17 16,0-9-16,28 27 16,8-28-16,-8 10 15,-19 9-15,0 9 16,1-10-16,-10 19 15,-18 9-15,-18 0 47,0 9-47,0 1 16,-18-1-16,-1 9 16,1 0-16,-18-9 15,27 0-15,-10-9 16,1 9-16,9-9 15,9 9 1,9-18 15,9 0-15,9 0-16,9-9 16,-8 0-16,17 0 15,-9 8-15,0-17 16,0 9-16,-8 0 15,-10 9-15,-9 0 32,-9 9-17,0 0-15,-10 0 16,10 0-16,-18 0 16,0 9-16,9 0 15,-9 0-15,-19 18 16,28-18-16,0 9 15,9-18-15,-18 10 16,8-10-16,10 0 16,9 9 124,0 0-124,0 0-16,0 0 16,0 0-16,0 0 15,-9 9-15,0 0 16,9-9-16,0 9 15,0-8-15,0-1 16,0 0-16,0 9 16,9-9-1,0 0 1,-9 0-16,19-9 16,-10 0-1,0 0-15,9 0 16,27 0-16,-9 0 15,-17 0-15,8-18 16,9 9-16,-18 0 16,0 0-1,-9 0-15,-9 0 16,-9 9 31,0 0-32,-9 0-15,-9 9 16,0 0-16,-10 0 16,1 0-16,0-9 15,18 18-15,-9-18 16,17 9-16,-8-9 16,18 9 15,9-9-16,0-9 1,1-9-16,17 9 16,-9-9-16,18 0 15,0-1-15,1 1 16,-1 9-16,-18 9 16,-9 0-16,0 0 31,-18 0-16,0 9 1,-27-9 0,-9 9-16,17 9 0,-8-8 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3:41:40.806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254 126 0,'-26'0'172,"1"0"-157,-1 0-15,1 0 16,0-26-16,-1 1 15,-25 25-15,26 0 110,0 0-95,50 0 110,0 0-125,1 0 16,-1 0-16,1 0 16,50 0-16,25 0 15,-24 0-15,-1 0 16,0 0-16,26-26 16,-26 1-16,-51 25 15,1 0-15,-1 0 16,51 0-16,-50 0 15,-1 0 17,0 0-32,1 0 15,-1 0-15,1 0 0,50 0 16,-51 0-16,26 0 31,-26 0 0,1 0 1,-1 0-17,1 0 1,-1 0-16,0 0 16,1 0-1,-26-25 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3:41:41.103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39:48.92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F84EE4-F725-4B0B-A14D-C1EB5DADA8C9}" emma:medium="tactile" emma:mode="ink">
          <msink:context xmlns:msink="http://schemas.microsoft.com/ink/2010/main" type="inkDrawing" rotatedBoundingBox="1284,10262 1299,6903 2217,6907 2201,10266" shapeName="None"/>
        </emma:interpretation>
      </emma:emma>
    </inkml:annotationXML>
    <inkml:trace contextRef="#ctx0" brushRef="#br0">330 61 0,'53'0'109,"-26"0"-93,-1 0 0,0 26-16,1-26 15,-1 26-15,1 1 16,-27-1 31,0 1-32,-53-1-15,26-26 16,1 27-16,-27-27 16,53 26-16,-26-26 15,-27 0-15,26 27 16,1-27-16,-1 0 16,1 0-1,52 0 79,27-27-63,0 27-31,0 0 16,26-26-16,-26-1 15,-26 27-15,52-53 16,-79 27 15,-26 26 1,-1 0-32,-52 0 15,0 0-15,-54 26 16,80-26-16,-26 27 15,26-27-15,27 0 16,52 0 62,0-53-78,1 53 16,26-53-16,0 53 15,-27-53-15,27 53 16,-53-26-16,53-1 16,-79 27 62,-1 27-63,1 26 1,-27-1-16,53 1 16,-80 0-16,80 0 15,-26 0-15,26 0 16,0 0-16,0 0 16,0 0-1,0-27-15,26 1 16,1-27-16,-1 26 15,1-26-15,-1 27 16,27-27-16,-26 0 16,-1 0-16,53 0 15,1 0-15,-1 0 16,-26-27-16,0-26 16,0 53-16,26-53 15,-26 27-15,-26 26 16,-54 0 31,-26 53-32,0-27 1,-26 27-16,-27 27 16,-26-1-16,79-26 15,-26 26-15,-27-52 16,26 26-16,54-27 15,-1 1-15,27-54 79,27-26-79,26-53 15,26 0-15,-26 27 16,0 26-16,0 0 15,-27 0-15,1-26 16,-27 53-16,26-1 16,1 1-16,-27-1 15,-27 54 63,1-1-78,26 1 16,-27-1-16,-25 80 16,-1-53-16,0 53 15,26-27-15,-26 27 16,27 26-16,-27 0 16,53-26-16,-27-53 15,27 0-15,0-27 16,0 1 31,0-54-32,27 27-15,26-52 16,0-54-16,26 26 16,1-52-16,-28 79 15,1-26-15,0-54 16,27 81-16,-54-28 15,1 54-15,-1-1 16,-26 54 47,-26 26-48,-1 26-15,1 80 16,-54-27-16,1-53 15,-27 54-15,106-54 16,-26 80-16,-27-80 16,0 1-16,53-27 15,0 26-15,0-53 16,0-52 31,0-53-32,79 26-15,-26-27 16,26 1-16,-26-1 16,27-52-16,-27 79 15,-27 0-15,27-26 16,-27 53-16,1-1 16,-27 1-16,0 52 78,0 1-78,-53 52 15,-26 53-15,-27 0 16,53 27-16,-26 0 16,-54 0-16,1 26 15,79-26-15,0-80 16,27-26-16,26-27 15,0 1-15,0-80 63,53 0-63,-1 0 16,-25 0-16,26 0 15,0-53-15,26 27 16,-26 0-16,-26-1 15,25 27-15,-25 27 16,-1-27-16,-26 80 47,0-1-31,0 27-1,-53 26-15,27 27 16,0 0-16,-1 26 15,-26 1-15,27-28 16,-1 28-16,1-54 16,26-26-16,0 0 15,0-27-15,0 27 47,26-53-31,1-26-16,-27-1 15,26 1-15,27-27 16,-26-26-16,25 52 16,-25-79-16,26 53 15,-27 0-15,27-26 16,-53 0-16,0 26 16,0 0-16,0 0 15,0 106 32,-26 79-31,-27-52-16,0 78 15,-26-52-15,26 0 16,-27-27-16,54 27 16,-27-53-16,53 0 15,0-27-15,0 1 16,0-1 31,26-26-32,1 0 1,-1-26-16,1 26 16,26-53-16,26 27 15,-53-27-15,1 26 16,52 1-16,-52-1 15,-1 1-15,27-1 16,-53 54 31,0-1-31,0 54-16,0-27 15,-53 26-15,53-26 16,-53 26-1,27 1-15,26-28 16,0-25-16,0-1 16,0-52 62,26-27-63,-26 27-15,27-1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3:41:41.306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-35-42 0,'-13'-12'109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3:41:41.541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25-1 0,'-25'0'79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3:41:41.806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1-1 0,'51'0'141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3:41:42.322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1 138 0,'26'0'78,"75"-76"-62,1 50-16,76 26 16,50 0-16,-25 0 15,1 0-15,-27-25 16,-24 25-16,-26 0 16,-26 0-16,1 0 15,-51 0-15,25 0 16,0 0-16,-25 0 15,25 0 1,-25 0-16,0 0 16,0 0-16,-1 0 15,1 0-15,0 0 16,25 0-16,0 0 16,-25 0-16,-25 0 15,24 0-15,1 0 16,0 0-16,-26 0 15,1 0-15,25 0 16,-1 0-16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0:30.3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8B8399-1616-475B-B5EA-50D036F49A52}" emma:medium="tactile" emma:mode="ink">
          <msink:context xmlns:msink="http://schemas.microsoft.com/ink/2010/main" type="writingRegion" rotatedBoundingBox="3406,16209 12662,15698 12807,18320 3551,18831"/>
        </emma:interpretation>
      </emma:emma>
    </inkml:annotationXML>
    <inkml:traceGroup>
      <inkml:annotationXML>
        <emma:emma xmlns:emma="http://www.w3.org/2003/04/emma" version="1.0">
          <emma:interpretation id="{49E2AAD5-8870-4E73-9281-FC7B43EF78D4}" emma:medium="tactile" emma:mode="ink">
            <msink:context xmlns:msink="http://schemas.microsoft.com/ink/2010/main" type="paragraph" rotatedBoundingBox="3406,16209 12662,15698 12807,18320 3551,18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CB9042-5D60-4E68-AD2C-B339980F7D63}" emma:medium="tactile" emma:mode="ink">
              <msink:context xmlns:msink="http://schemas.microsoft.com/ink/2010/main" type="line" rotatedBoundingBox="3406,16209 12662,15698 12807,18320 3551,18831"/>
            </emma:interpretation>
          </emma:emma>
        </inkml:annotationXML>
        <inkml:traceGroup>
          <inkml:annotationXML>
            <emma:emma xmlns:emma="http://www.w3.org/2003/04/emma" version="1.0">
              <emma:interpretation id="{7E9B86F7-281F-4B70-810F-8B20FA03A6F0}" emma:medium="tactile" emma:mode="ink">
                <msink:context xmlns:msink="http://schemas.microsoft.com/ink/2010/main" type="inkWord" rotatedBoundingBox="3406,16209 11093,15784 11238,18407 3551,188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-285 760 0,'0'-24'47,"0"-23"-47,24 23 0,23 0 0,1-23 16,-24 47-16,-1-24 16,1 24-16,-71 24 109,-25 23-109,25-23 16,-1 24-16,1-25 15,47 1-15,-24-24 47,48-24-31,23-23-1,1 47-15,23-48 16,-23 25-16,-1-25 16,48 24-16,-48 24 15,-70 24 32,-1 0-31,-47-24-16,23 71 15,25-23-15,-49-1 16,25 1-16,-1-25 16,1 1-16,23-24 15,72 0 48,-1-24-63,24-23 15,1-1-15,23 1 16,-24 23-16,24 0 16,-48 1-16,1 23 15,-72 0 32,-24 0-47,-23 0 16,-24 47-16,24 1 15,0-1-15,23 1 16,1-48-16,23 47 16,48-47 30,0 0-30,23-47-16,1 23 16,-1-24-16,-23 48 15,-24-47 1,-71 47 15,-48 0-15,-24 0-16,-23 0 15,48 0-15,-72 0 16,47 0-16,72 0 16,24 0-16,47-24 47,23 24-47,25-24 15,23-23-15,-24-1 16,25-23-16,-25 47 15,24 1-15,-23-1 16,-143 24 47,24 47-63,-24 1 15,0-1-15,-24 25 16,72-25-16,-1 24 15,1-47-15,70-24 32,1 0-17,24 0-15,23-24 16,0-23-16,0-24 16,0 23-16,1 48 15,-1-24-15,-47 1 16,-72 23 31,-71 23-32,1 1-15,-25 24 16,48-48-16,-47 47 16,47-47-16,24 24 15,0 23-15,47-47 31,24-23-15,47 23-16,1-48 16,47 1-1,-72 23-15,49-24 16,-1 1-16,-24-1 16,1 48-16,-24-23 15,23-1-15,-94 24 47,-25 24-31,-46-1-16,-48 25 15,23-24-15,-23 23 16,-24-23-16,48 23 16,70-47-16,49 24 15,94-48 16,48-23-15,23-1-16,-47 48 16,-24 0-16,24 0 15,-24-23-15,-23 23 16,-1 0-16,1 0 16,-1 0 15,-47 23-16,-24 1-15,1-24 16,-25 0-16,25 48 16,-49-25-16,-23 1 15,24-24-15,47 0 16,24 24-16,24-24 47,47 0-32,48 0-15,-24 0 16,24 0-16,23 0 16,-71 0-16,1 0 15,-25 0-15,-47 24 32,-24-24-17,-23 0-15,-24 0 16,-72 47-16,24-47 15,1 0-15,23 0 16,0 0-16,0 0 16,47 0-1,72 0 32,24 0-31,23 0-16,48-24 15,-1 1-15,-23-1 16,0 24-16,0-48 16,-47 48-16,-25-23 31,-46 23 0,-49 0-31,-70 0 16,-24 47-16,23-23 15,-23 23-15,24-47 16,71 24-16,23 24 16,72-48 31,47 0-47,-23-24 15,-1 0-15,24 24 16,-23-24-1,-25 24-15,1-23 16,-71-1 0,23 24-1,0 0-15,-47 0 16,-71 0-16,47 0 16,23 0-16,-46 0 15,23 0-15,24 0 16,-24 0-16,47 0 15,1 0-15,23 0 32,24-48-32,24 25 15,47-1-15,24 0 16,71-23-16,0 23 16,-23-24-16,-48 25 15,-48-1-15,0 0 16,-70 24 31,-1 0-47,-71 48 15,-24-48-15,1 47 16,-25 24-16,1 1 16,23-49-1,-23 25-15,70-1 16,-22-23-16,70 0 15,24-48 17,24 0-17,-1 24-15,25-47 16,23 47-16,0-48 16,24 1-16,-24 23 15,1 24-15,-1-24 16,-48 1-16,25 23 15,-48-24 1,-24 24 0,0 0-16,-23 0 15,-119 24-15,-48 23 16,24 1-16,0-1 16,24 24-16,0-23 15,47-1-15,72-23 16,23 23-16,95-70 62,24-48-46,-23 47-16,70 0 16,-23 0-16,-48 1 15,0-1-15,-47 24 16,0-24-16,-24 0 15,0 1 17,-24 23-32,0 0 15,-23 0-15,-25 0 16,-70 23-16,47 1 16,-24 24-16,-47-25 15,24 25-15,70-48 16,-22 47-16,70-47 15,71-23 32,1-25-47,23 1 16,48 47-16,-48-24 16,48 0-16,-24 24 15,-48 0 1,0 0-16,-23 0 15,-48 24 32,-23 23-31,-24-23-16,23 0 16,-23 23-16,24-47 15,-1 0-15,24 24 16,-23-24-16,23 0 31,48 0 0,47 0-31,24 0 16,24-24-16,47-47 16,24 24-16,-48 23 15,-47-24-15,24 1 16,-95 23-16,23-23 15,-71 47 32,-94 0-31,-48 0-16,-96 47 16,49-23-16,-25 23 15,-46-47-15,46 24 16,25 0-16,23-24 15,118 0-15,49 0 16,70 0 15,48-24-31,95-23 16,24 23-16,23-47 16,0 47-16,-23 0 15,-24 24-15,0 0 16,-24 0-16,-47 0 15,23 24-15,-47 0 16,24-1-16,-72 25 16,1-24-16,-1 23 15,-47 1 1,-24-48 15,-47 0-31,-24 0 16,-142-24-16,47 24 15,-47 0-15,-1 0 16,-23 0 0,0 0-16,47 0 15,-23 0-15,118 0 16,24 0-16,0 0 16,24 0-16,0 0 15,0 0-15,23-48 16,48 25-16,-23-1 15,23 0-15,0 0 16,0 1-16,47-1 16,-23 0-1,23 24-15,48-47 16,-24-1-16,1 48 16,70-24-16,-71 1 15,-23 23-15,-25-24 16,-23 0-1,-23 24 1,-1 0 0,-95 24-16,1 23 15,-25-23-15,1 24 16,23-25-16,0 49 16,72-72-16,23 23 15,48-23 32,47-23-31,24-25-16,47 24 15,-23-23-15,47 47 16,1 0-16,-73 0 16,-46 0-16,-24 0 15,23 0-15,-94 0 47,-48 0-47,-48 47 16,-23 1-16,-48-24 15,25 47-15,22-24 16,-22 25-16,117 23 16,25-72-16,-1-23 15,96 0 16,-24 0-31,47-23 16,0-1-16,95 0 16,-23-23-16,23 23 15,-24-24-15,-23 48 16,47 0 0,-95-23-16,-23-25 15,-25 48-15,-70 0 47,-24 0-47,-48 0 16,0 24-16,-23 0 15,0-1-15,-1 1 16,1 24-16,70-25 16,-22-23-16,46 0 15,72 0 16,0-23-15,23-25-16,-23 48 16,-1-47-16,1 47 31,-24-24 16,-24 24-47,1 0 15,-25 0-15,-70 0 16,23 24-16,23-1 16,-46 1-16,46 24 15,1-48-15,48 0 16,23-24 31,23-24-32,48 25-15,-47-1 16,24 0-16,-1 0 16,24-23-16,-47 47 15,0 0-15,0 0 16,-1 0 0,-46 0-1,-1 24 1,-24 23-1,-23-23-15,0 0 16,0 23-16,0 1 16,-24-1-16,71-23 15,-24-24-15,1 0 16,71 0 15,-1-24-31,25 0 16,-1 1-16,1-1 15,-1 24-15,-23-24 16,23 0-16,-23 24 16,0 0-16,0 48 15,-24-24 1,0 23 0,-24-23-16,-24 0 15,1-1-15,23 1 16,-47 0-16,47-1 15,1 1-15,46-24 79,1-24-79,47 1 15,-23 23-15,23-24 16,48 0-16,-72 24 15,-23-23-15,0 23 110,23 0-95,-23 0-15,95-24 16,23 0-16,-23 24 16,47-24-16,0-23 15,0 47-15,-47-24 16,-24-23-16,-24 47 16,-24 0-16,-23 0 15,-48 0 16,-47 0-15,-71 23 0,23 1-16,-47 24 15,-24-25-15,71 49 16,24-49-16,24 1 16,47 23-16,48-47 31,71 0-16,71 0-15,48-23 16,71 23-16,-48-48 16,-23 1-16,-48 23 15,-24 24-15,-47 0 16,-23 0-16,-120 0 47,-23 0-47,-48 0 15,-47 0-15,24 0 16,-25 0-16,1 24 16,71 23-16,24-47 15,47 24-15,1-24 32,46-24-17,1 24-15,0-23 16,0-1-1,-1 24-15,1 0 16,24 0-16,23-24 16,-24 0-16,-23 24 15,-24-23 17,0-1-32,-24 24 15,1 0 1,-1 0-16,0 0 15,0 0-15,-23 0 16,-1 0 0,1 24-1,47-1-15,-24 1 16</inkml:trace>
          <inkml:trace contextRef="#ctx0" brushRef="#br0" timeOffset="2109.1816">-1377 1069 0,'-24'-24'125,"48"24"-110,0 0 1,47-24 0,-23 0-16,47 1 15,47-1-15,-47 24 16,24-48-16,-24 48 16,-24 0-16,0 0 15,-23 0-15,-25 0 63,-46 0-63,-49 0 15,-46 0-15,-1 24 16,-47 24-16,-48-25 16,-23 25-16,-48-48 15,24 0-15,-24 0 16,95 0-16,95-24 15,48 24-15,118 0 32,47-47-17,-23 47-15,0 0 16,24 0-16,-24 0 16,71 0-16,-23-24 15,23 0 1,-24 24-16,1-24 15,-48 1-15,0-1 16,-1 0-16,-46 1 16,-24 23-16,23-24 15,-23 24 110,0 0-125,-1 0 16,49-71 0,-25 23-16,-23 24 15,0 1-15,-24-1 16,23 0-1,-70 0 17,-1 24-32,1 0 15</inkml:trace>
          <inkml:trace contextRef="#ctx0" brushRef="#br0" timeOffset="-7626.6451">807 333 0,'0'23'78,"-47"1"-63,47 0-15,-72 47 16,1 48-16,0 0 16,0-48-16,0 24 15,-1 23-15,49-46 16,-1-25-16,24-71 62,0-23-62,71-48 16,24-24-16,-47 24 16,46 0-16,25-23 15,-24-25-15,48 25 16,-1 23-16,-47 47 16,-24 1-16,-23 23 15,-25-24-15,-70 48 78,-48 0-78,-24 48 16,-23-1-16,23 1 16,-23 47-16,23 23 15,0-70-15,48-24 16,-24-1-16,48 1 15,23-24-15,24-24 32,0 1-17,24-25 1,23 24 0,1-23-16,-25-24 15,25 23-15,23 1 16,-23-24-16,-1 47 15,-23-24-15,-1 48 16,-23-23-16,0-25 16,-23 48-1,-25 0 1,25 0-16,-25 0 16,-23 0-16,0 0 15,-72 0-15,24 24 16,-47 23-16,48 25 15,-25 23-15,25-24 16,70-24-16,1 1 16,-1-48-16,24 0 62,24-24-46,48-23-1,-1-25-15,25 49 16,46-25-16,1-23 16,-48 0-16,24-24 15,47 24-15,-70-1 16,-25 49-16,1-1 16,-96 71 46,-23 25-46,-48 22-16,1-46 15,-25 47-15,1 47 16,-1-47-16,25-24 16,70-23-16,24-48 15,1 0 1,23-48-1,23 1 1,1-24-16,24-24 16,-1 24-16,48-1 15,24-23-15,-48 1 16,71 22 0,1 1-16,-25 0 15,-70 0-15,23 47 16,-47-24-16,-72 72 78,-47 24-62,-47 47-16,0 0 15,-25 23-15,1-70 16,-71-1-16,71-23 15,71 23-15,47-47 16,1 24-16,71-71 31,47-25-15,71 1-16,-23 0 16,-48 0-16,48 0 15,-48 23-15,48 1 16,-96-1-16,1 48 15,-24-24 32,24 24-31,-24-23-16,24-1 16,-1 24-16,-23-24 15,24 0-15,-24 1 16,0-1-1,24 24-15,-24-47 16,24 47-16,-1-48 16,-23 24-16,24-23 15,0 23-15,-24 0 16,0 1-16,0-1 16,0-24 15,24 48-31,-24-23 15,0 46 64,0 1-64,-24 24 1,0 23-16,-23-47 15,-25 47 1,1-24-16,0 24 16,-48-23-16,48 23 15,-24-23-15,48-48 16,23 0-16,24-24 47,47-24-47,25 1 15,-1-1-15,48 1 16,23-24-16,-23 0 16,47-24-16,-24-24 15,1 48-15,-1-24 16,24-48-16,-95 120 16,24-49-16,-23 25 15,-25-1-15,1 48 16</inkml:trace>
        </inkml:traceGroup>
        <inkml:traceGroup>
          <inkml:annotationXML>
            <emma:emma xmlns:emma="http://www.w3.org/2003/04/emma" version="1.0">
              <emma:interpretation id="{C7D2450F-B104-445B-9F8C-6A298BBA19D1}" emma:medium="tactile" emma:mode="ink">
                <msink:context xmlns:msink="http://schemas.microsoft.com/ink/2010/main" type="inkWord" rotatedBoundingBox="8826,17781 10615,17682 10645,18224 8856,18323"/>
              </emma:interpretation>
              <emma:one-of disjunction-type="recognition" id="oneOf1">
                <emma:interpretation id="interp1" emma:lang="" emma:confidence="0">
                  <emma:literal>#а</emma:literal>
                </emma:interpretation>
                <emma:interpretation id="interp2" emma:lang="" emma:confidence="0">
                  <emma:literal>га</emma:literal>
                </emma:interpretation>
                <emma:interpretation id="interp3" emma:lang="" emma:confidence="0">
                  <emma:literal>#л</emma:literal>
                </emma:interpretation>
                <emma:interpretation id="interp4" emma:lang="" emma:confidence="0">
                  <emma:literal>га.</emma:literal>
                </emma:interpretation>
                <emma:interpretation id="interp5" emma:lang="" emma:confidence="0">
                  <emma:literal>#а.</emma:literal>
                </emma:interpretation>
              </emma:one-of>
            </emma:emma>
          </inkml:annotationXML>
          <inkml:trace contextRef="#ctx0" brushRef="#br0" timeOffset="3239.8617">-997 428 0,'-24'23'0,"24"1"31,0 0 0,48 0-31,23-24 16,95 0-16,-47 0 15,0 0-15,23 0 16,-23 0-16,23 0 16,-47 0-16,0 0 15,-71 0-15,47 0 16,-47 0-16,-1 23 47,-70 25-16,-1-24-15,-47 47-16,24-24 15,24 1-15,-1-1 16,25 1-16,23-25 16,23-23-1,72 0 1,24 0-16,47 0 15,-47-23-15,-24-25 16,-24 25-16,48-49 16,-48 49-16,-24-1 15,-47 0-15,-47 48 94,-1 0-94,-23 23 16,0-47-16,24 24 15,23 0-15,0-24 16,0 23 0,24 1-1,24-24 1,-24-24-1,24 1-15,47-1 16,-47 0-16,-1 0 16,1 1-16,0 23 15,0 0-15,-1 0 16,25 0 46,-48 47-30,-24-23-17,0 0-15</inkml:trace>
        </inkml:traceGroup>
        <inkml:traceGroup>
          <inkml:annotationXML>
            <emma:emma xmlns:emma="http://www.w3.org/2003/04/emma" version="1.0">
              <emma:interpretation id="{D0E78593-9E09-47FD-B12A-6DF51E760883}" emma:medium="tactile" emma:mode="ink">
                <msink:context xmlns:msink="http://schemas.microsoft.com/ink/2010/main" type="inkWord" rotatedBoundingBox="9814,17423 12748,17261 12796,18131 9862,1829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767.2316">1306 641 0,'-24'0'16,"0"0"-16,0 0 16,-23 0-16,-1 0 15,1 24-15,-1 0 16,1 23-16,-24-23 16,0 0-16,-1 0 15,1-1-15,47 1 16,1 0-16,-1-24 15,48 0 79,23 0-94,48 0 16,0 0-16,47 0 15,-47 0-15,24-48 16,-24 48 0,-24 0-16,-23 0 15,-1 0-15,1 0 16,-25 0 15,25 0-15,-72 0 31,-23 0-32,-24 0 1,-1 0-16,-23 0 16,0 0-16,-47 0 15,71 0-15,23 0 16,-23 0-16,24 0 15,47-23 17,23 23-17,49-48 1,70 1-16,24 23 16,0-24-16,0 25 15,24-25 1,-23 24-16,-72-23 15,-1 47-15,-46-24 16,-48 0-16,-24 24 31,24-23-15,-24 23-16,-23-24 16,-48 24-16,-24 0 15,-47 0-15,24 24 16,23-1-16,-23 49 15,23-1-15,24-24 16,24-23-16,-48 0 16,95 0-16,48-24 47,95-24-47,47-24 15,0-23-15,48 0 16,-96 23-16,25 1 15,-24-1-15,-48 25 16,-71-1-16,0 0 31,-71 24 1,-72 0-32,1 24 15,-24 0-15,-96 71 16,1-48-16,-24 48 15,48-24-15,47-23 16,24-24-16,95-1 16,47-23-1,48-23 1,71-49-16,47-23 16,48 0-16,0-23 15,0 23-15,-24 24 16,0 23-16,-95 1 15,-23-1-15,-1 24 16,-70 24 15,-25 0-15,-71 24 0,-23 24-16,0-25 15,-25 49-15,1-25 16,-24 1-16,72-25 15,46 1 1,25 23-16,23-47 16,95 0 15,143 24-15,-24-24-16,24-71 15,-48 24-15,47-1 16,-46 1-16,-25 47 15,0-24-15,-94 24 16,-24 0-16,-96 24 47,-46-1-31,-48 49-16,-1-25 15,-46-23-15,-1 94 16,72-70-16,47-24 15,-24 23-15,95-23 16,96-48 15,141 0-15,-23-23-16,0 23 16,-24-47-1,24 23-15,24 1 16,-72 0-16,-94 23 15,-1 24-15,-47 24 63,-47-1-47,23 25-16,-24-1 15,1-23-15,-48 23 16,48-23-16,23-24 15,-24 0-15,25 0 16,94 0 15,-24-24-31,-23 24 16,95-23-16,47-1 16,0-47-16,-47 23 15,23 25-15,-47-1 16,-47 0-16,-1-23 15,-47 23 17,0 0-17,-24 24-15,1 0 16,-25 0-16,-23-24 16,0 24-16,-48 0 15,0 0-15,-47 0 16,0 0-16,0 48 15,47-1-15,48-23 16,-24 0-16,47 0 16,25-1-16,-1 1 31,24 23-15,0 1-1,24-24 1,47 23-16,24-47 15,-24 48-15,0-25 16,24 25-16,0-48 16,24 0-16,-24 0 15,0 0-15,24 0 16,23 0-16,-47 0 16,0-24-16,24 0 15,-48-23-15,0 47 16,24-71-16,-71 23 15,-1 48 1,1-24-16,0 1 16,0-1-16,-1 24 15,1 0-15,0 0 16,-48 0 62,-23 0-78,-48 0 16,0 0-16,-48 24 15,1 47-15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0:05.52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2CC25E-0A6A-4D4B-B937-358D15A904A0}" emma:medium="tactile" emma:mode="ink">
          <msink:context xmlns:msink="http://schemas.microsoft.com/ink/2010/main" type="inkDrawing" rotatedBoundingBox="767,10778 1066,6470 2461,6567 2161,10875" shapeName="Other"/>
        </emma:interpretation>
      </emma:emma>
    </inkml:annotationXML>
    <inkml:trace contextRef="#ctx0" brushRef="#br0">404 3992 0,'0'24'31,"0"-1"-16,0 1 1,0 0-16,0-1 16,0 25 15,0-24 16,0-1-32,0 1-15,0 0 16,0 0 31,0-1-31,47-23 30,1 0-30,-1-23-16,1 23 16,-1-72-16,-23 49 15,24-25-15,-25 1 16,1-1-16,-24 25 16,0-25-16,0-23 15,0 23-15,0 25 47,-24 23-47,1 0 16,-25 0-16,-23 23 15,23-23-15,-23 72 16,24-25-16,-25 1 16,25-25-16,23 1 15,-23 47-15,23-47 16,0 0-16,24-1 15,0 1 17,0 0-17,71-24 17,1-24-32,70-71 15,1 24-15,-96 47 16,24 1-16,24-25 15,-47 1-15,-1 23 16,-23 0 47,-48 24-32,0 0-31,1 0 15,-72 0-15,47 0 16,1 0-16,23 0 16,0 0-16,1 0 15,-1 0-15,0 0 16,-47 0-16,47 0 16,0 0-16,1 0 15,23-24 1,0 1-16,0-1 15,23-24 1,1 48-16,-24-23 16,24-1-16,23 0 15,-23 0-15,-24 1 16,24-25-16,23 24 16,-47 1-16,24-1 15,-71 24 63,23 0-62,0 24-16,0-1 16,-23 1-16,-1 0 15,1 0-15,47-1 16,24-46 46,23-1-62,1 0 16,23-23-16,24-24 16,-48 23-16,1 1 15,-25 23-15,1 0 16,0-47-16,-24 47 15,0 0 1,-24 24-16,0 0 16,1-23-16,-25 23 15,1 0-15,-1 0 16,1 0-16,-24 0 16,-1 0-16,49 0 31,46-48-16,49 24 1,46-47-16,-46 0 16,46-24-16,-47-24 15,24 1-15,-47 46 16,-1-22-16,1 22 16,-24 49-16,-24-25 15,0 24-15,-24 24 47,0 0-31,0 0-16,1 0 15,-49 0-15,1 0 16,24 72-16,23-49 16,-24-23-16,48 24 46,24-24-46,-24-24 16,48 1-16,-25-25 16,25 1-16,47-48 15,-48 71-15,-23-24 16,0 25 0,-24-1-16,0 0 15,0 1 1,0-1-1,-24 24 32,0 0-31,-23 0-16,23 0 16,0 0-16,-23 0 15,-1 0-15,72-48 47,0 25-31,0-25-1,23 1-15,24-1 16,-47 1-16,0 47 16,23-48-16,-23 24 15,-48 24 63,-23 0-62,23 0-16,-23 0 16,23 0-16,-24 0 15,25 0-15,-1-23 31,24-1-15,0 0-16,24 0 16,-1 1-16,1-25 15,0 1-15,23 47 16,1-48-16,-1 1 16,48-24-16,-95 94 93,-47 1-77,23 24-16,-23 23 16,-1 47-1,-23-23-15,23-23 16,25-49-16,-1 1 15,0 0-15,24 0 47,48-96-31,-48 49 0,71-25-16,-47 1 15,-1-1-15,1 24 16,-24 1-16,24-1 15,0-23-15,-1 47 16,1 0-16,0-24 16,-24 48 77,-24-1-77,0 1-16,1 23 16,23 1-16,-48-1 15,24 25 1,-23-49-16,23 1 16,0 24-16,24-25 15,0-46 32,0-25-31,0-23-16,24 0 15,-24-24-15,0 47 16,0-23-16,0 0 16,0 23-16,0 1 15,24-1-15,0 1 16,-24-1-1,0 1-15,0 23 63,-48 24-47,1 48-1,-25-25-15,-23 49 16,24-1-16,24-47 15,-1 23 1,1 1-16,23-48 16,24 47-16,-24-47 31,24-24-15,24 1-16,24-49 15,-1-46-15,24 70 16,-23-47-16,-1-23 15,24-1-15,-23 95 16,-1-47-16,-23 23 16,0 48-16,-24-23 62,-24 46-31,-23 25-31,-1-1 16,24 25-16,-47 23 16,24-24-16,-1 47 15,1-46-15,23-25 16,0 1-16,24-72 62,0-47-62,48 23 16,-1-47-16,24 0 16,1 0-16,-1 24 15,-47 24-15,-1 23 16,1-24-16,-24 72 78,-24 24-78,1-25 16,-1 49-16,-24-1 15,-23 47-15,0-23 16,0 0-16,23 24 16,25-48-16,23-23 15,-24-1-15,24 1 16,47-96 46,1 1-62,47-48 16,-48 71-16,24-23 16,-47-25-16,0 49 15,0-1-15,-1-24 94,-23 25-78,0 46 187,0 25-110,0-24-93,0-1 32,0 1-17,0 0-15,0 23 16,0-23 0,0 0-1,0 0-15,0-1 16,0 1-16,0 0 15,0 0 1,0 23 15,0-23 16,0-1-47,-23 1 16,23 0-1,0 0 1,0-1 0,0 25-1,0-24 1,0 23 15,0-23-15,0 0-16,0-1 15,0 1-15,23-24 16,-23 48-16,0-1 16,0-23-16,0 23 15,0-23 1,0 0 0,0-1-16,0 1 31,24-24 719,-48 0-391,1 0-343,-1 0 15,0 0-15,-23 0 31,23 0-1,0 0-46,0 0 16,1 0 109,-1 0-109,0 0-1,1 24 1,-25-24 15,24 0-15,1 0-1,-1 0-15,-24 24 16,25-1-16,-1-23 16,0 0-16,48 0 172,0 0-157,23-47 1,1 47-16,-25 0 15,1-24-15,0 0 16,0 24-16,-24-23 16,0 46 62,-24 1-78,0 0 15,-23 23 1,47-23 0,-24 0-16,0 0 15,-23 23-15,23-47 16,-24 48-16,25-25 16,-1 25-16,-24-48 15,48 24-15,-23-24 94,23 23-16,23-23-62,1-23-1,0 23-15,23 0 16,25 0-16,-25-24 16,24 0-16,1 0 15,-25 24-15,-47-23 94,-24 23-78,1 0-1,-1 0 1,0 23-16,-23-23 15,23 24-15,0 0 16,-23 0-16,23-1 16,-24-23-16,1 0 15,23 0 1,0 0 15,24-23-31,0-1 16,0-47-16,0-24 15,0 0-15,0-71 16,48 47-16,-1-24 16,1 25-16,47-25 15,24 25-15,-48 23 16,-24 0-16,24 0 16,-23 47-16,-24 1 15,-24 23-15,0-23 16,0 23-16,0 0 15,0 0 32,-24 24-15,0 0-32,-47 0 15,23 24-15,1 24 16,0 23-16,-48-24 15,23 24-15,1-47 16,47-24-16,1 0 31,46 0-15,-23-47 0,72-48-16,-25 24 15,24-48-15,-23 48 16,23-48-16,0 48 15,0-24-15,-23 24 16,-1 23-16,-23-23 16,24 71-16,-48-24 15,0 0 79,-24 24-78,0 24-1,-23 47-15,-25-47 16,1 47-16,24-47 16,-1 24-16,25-25 15,-25 25-15,48-72 63,24 0-48,0-23-15,23-1 16,0-47-16,1 24 16,-1 24-16,25-25 15,-25 49-15,1-1 16,-25 0-16,1 0 15,-48 24 64,-23 48-64,47-1-15,-95 25 16,47-25-16,-47 1 15,1 23-15,46-24 16,1-47-16,-1 48 16,24-48 15,24-24-15,24-47-1,0 23-15,23 1 16,-23-1-16,24-23 15,-1 24-15,-23 23 16,23 0-16,-23 0 16,0 1-16,-48 23 93,0 23-77,-23 1-16,-24 24 16,47-25-16,-71 25 15,71-24 1,0-1-16,24-46 62,48-25-46,-24 24 0,47-23-16,-47 23 15,23 0-15,-23 1 16,-24 46 78,0 1-79,0 0-15,0 0 16,-48 23 0,48-23-16,-47 23 15,47-23-15,-71 24 16,47-25-1,95-23 79,0 0-78,24 0-16,48 0 15,-72 0-15,0 0 16,0 0-16,-47 0 16,-48 0 62,-23 0-63,23 0-15,0 0 16,1 0-16,-25 0 16,1 0-16,23-23 15,0-1-15,-23 24 16,23-24 78,24 0-79,24 24 1,-1 0-16,25 0 16,-1 0-16,1 0 15,23 0-15,-47 0 16,0 0-16,-1 0 15,1-23 48,-48 23-47,-23 0-1,23 0 1,-23 0-16,-25 0 15,-23 0-15,24 0 16,0 0-16,0 0 16,23 0-16,-23 0 15,47 0-15,48 0 110,47 0-110,24 0 15,0 0-15,0 0 16,-24 0-16,1 0 16,-25 23-16,-23-23 15,0 0 1,-1 0-1,-46 24 17,-1 0-32,0-24 15,-23 0-15,-1 0 16,-23 0-16,0 0 16,23 0-16,1 24 15,-24 23-15,23-47 16,1 0-16,23 24 15,48-24 64,47 0-64,-24 0-15,24 0 16,24 0-16,-23 0 15,-25 24-15,24-1 16,-23-23-16,-1 24 16,-23-24-16,-24 24 31,-47 0 0,23-24-31,-24 0 16,1 23-16,-24 1 15,23-24-15,1 0 16,23 24-16,0-24 16,48 0 46,23 0-46,1 0-1,47 23-15,-48 1 16,-23 0-16,0-24 16,0 0-16,-24 24 31,-24-1-15,0 1-1,0-24-15,-23 24 16,23 23-16,0-23 15,-23 0-15,47 0 16,-24-1-16,24 1 31,0 0-15,24-24 0,0 0-1,-1 0-15,1 0 16,24 0-16,-72 0 62,24 24-46,-48-1-16,25-23 16,-25 71-1,1-71-15,-1 48 16,24-48-16,24 24 62,0-1-46,0 1 0,48-24-16,-48 48 15,47-25-15,-47 25 16,0-24-16,24-1 15,-24 1-15,0 0 16,0 0 0,0-1-16,0 25 15,-24-48 1,24 24 31,0-1-32,0 1-15,48-24 16,-48 24-16,24-24 16,47 23-1,-47 1 1,-24 0-16,0 23 31,0-23-15,0 0-1,0 23-15,0-23 16,-24 0-16,0-24 16,0 47-16,-23-23 15,23-24-15,0 24 16,1-24-16,46 0 62,1-48-46,24 1-16,-25-1 16,25 1-16,-24-24 15,-1-24-15,1 0 16,0 0-16,-24 24 16,0-24-16,0 0 15,-24 0-15,0 71 16,24-23-16,-47-25 15,23 72-15,-23-23 16,47-1-16,-48 0 16,24 24-16,1 0 15,-1-47 1,0 23 0,24-24-1,-24 48 1,24-23 15,0-1-15,0 0-1,0 0-15,0 1 16,0-1 0,24 0-1,-24-23 32,-24 47 312,1 0-265,-1 0-78,0 24-1,1-24 1,-1 23 93,0 1-46,0-24-47,-23 24 30,23-24 33,24 23-48,24-23 125,0 0-156,-1 0 16,49 0-16,-1 0 15,24 0-15,-48 0 16,24 0-16,-23 0 16,-1 0-16,1 0 15,-1 0-15,-23 0 16,23 0-16,-23 0 15,0 24 1,47 0-16,-47-24 16,-48 0 234,-47 0-235,-24 0-15,48 0 16,-1 0-16,-23 0 16,23 0-16,-23 0 15,0-24 1,23 24-16,1-24 15,23 24-15,1 0 16,-25-23-16,24 23 16,-23 0 15,23 0-15,0 0-1,1 0 1,-1 0-16,0 0 15,-23 0 32,70 0 63,1 0-95,-24 23 1,48-23-16,-48 24 16,47-24-16,-47 24 46,24-24-30,0 0-16,-1 24 16,1-24-16,24 23 15,-25-23 63,1 0-62,0 0-16,-1 0 16,1 24-16,0 0 31,0-24 63,-48 0-16,0 0-63,0-24-15,-23 24 16,47-24-16,-47 24 16,23 0-16,-24 0 15,1 0-15,23 0 16,0 0-16,-23-23 16,23 23-16,0 0 15,1 0-15,-1-24 16,0 24 31,0 0-32,1 0 1,-1 0-16,-24 0 31,48-48 32,0 25-32,24 23-15,0 0-1,0 0-15,23 0 16,24-24-16,-23 24 15,-1 0-15,25 0 16,-49 0-16,1 0 16,24 0-16,-1 0 93,-47 24-61,24-24-17,-48 0 79,-23 0-78,-1 0-16,-23 0 15,0 0-15,-48 0 16,24 0-16,24 0 16,-48 23-16,72 1 15,-1 0-15,24-24 16,48 0 62,0 0-78,0 0 16,23-24-16,24 24 15,0-24-15,1 24 16,-1 0-1,0 0-15,0 0 16,-23 0-16,-24 0 16,-1 0-16,25 0 15,-1 0-15,1 0 16,-25 0-16,1 0 16,24 0-16,-25 0 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9:46.63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32CB37-B849-42F9-8A99-9D0D198D45DF}" emma:medium="tactile" emma:mode="ink">
          <msink:context xmlns:msink="http://schemas.microsoft.com/ink/2010/main" type="inkDrawing" rotatedBoundingBox="1704,7352 1816,12377 1233,12391 1121,7365" semanticType="callout" shapeName="Other">
            <msink:sourceLink direction="from" ref="{D1AC15FD-69C2-4047-A9F5-3E470588C054}"/>
          </msink:context>
        </emma:interpretation>
      </emma:emma>
    </inkml:annotationXML>
    <inkml:trace contextRef="#ctx0" brushRef="#br0">172 0 0,'0'23'94,"0"25"-78,0 23-16,0 24 15,0 24-15,0-24 16,0 47-16,0-47 16,0 47-16,0-23 15,0 24-15,-24-25 16,-23 48-16,47 1 15,0-1-15,0-71 16,-24 71-16,24-47 16,-24-1-16,24-23 15,0-24-15,0 24 16,0-47-16,0 23 16,0-23-16,0-1 15,0 48-15,0-48 16,0 1-16,0-1 15,0 25-15,0-25 16,0 1-16,0-25 16,0 25-16,0-1 15,0 24-15,0 1 16,0-25 0,24 1-16,0 23 15,0 24-15,-24 0 16,23 0-16,-23-48 15,24 48-15,0 0 16,23 24-16,-47-72 16,0 24-16,48 1 15,-48-1-15,24 0 16,-1-23-16,-23-25 16,0 25-16,72 71 15,-49-72-15,1-47 16,-24 47-16,24 1 15,0-48 1,-24 24-16,0 23 31,47-47 32,-47-24 31,24 1-79,-24-1-15,0 0 16,0-23-16,0-1 15,0 1-15,0 23 16,0-47-16,0 0 16,0 23-16,0 1 15,-24-25-15,0-23 16,1 1-16,-72-73 16,47 25-16,1 23 15,23 24-15,-24-47 16,25 23-16,-25 0 15,48 25-15,-47 46 16,47-23-16,-24 0 16,24 94 31,0 49-47,0-1 15,0 24-15,-24 0 16,0 47-1,-23 24-15,47 0 16,0 1-16,0-25 16,0 24-16,0 0 15,0-23-15,0 23 16,0-95-16,0 0 16,0-23-16,0-1 15,0-23-15,0-71 110,0 23-95,24-24-15,-1-23 16,-23 24-16,0-48 15,24-24-15,24 0 16,-25 1-16,25-48 16,-48 47-16,24-47 15,47 23-15,-47 48 16,-1-23 0,-23 46-16,48 1 15,-48 0-15,0 47 16,0-23-16,0-1 15,0 25-15,0-1 16,0 48 62,0 23-78,0 24 16,-24 0-16,0 1 15,1 46-15,-25 1 16,24-24-16,-23 24 16,47-1-16,0-23 15,-24 0-15,0-24 16,24 1-16,0-25 16,0 1-16,0-25 15,0 25-15,-47-48 94,47-24-78,0 0-16,47 1 15,1-49 1,-24 49-16,23-72 15,1 47-15,-1-23 16,-47 0-16,48-24 16,-25 0-16,1 0 15,0 24-15,-24 23 16,0-23-16,0 47 16,24 1-16,-24-25 15,0 24-15,0 1 16,-48 23-1,24 0 1,1 0 0,23 47-16,-48 1 15,48-1-15,-47 48 16,23 24-16,-24-24 16,25 47-16,-25 1 15,24-25 1,-23 25-16,47-48 15,0 23-15,0-70 16,0-24-16,0-1 16,24 1 93,-24-71-93,23-1-1,-23-23-15,0 23 16,0-23-16,0 0 16,24 0-16,-24-1 15,24 1-15,0 0 16,-24 0-16,0-24 15,0 47-15,0 1 16,0-1-16,0 25 16,-24 23 31,0 0-47,0 0 15,1 23-15,23 1 16,0 0-16,-48 47 15,48-23-15,0-1 16,-24 1-16,1-1 16,23 24-16,-24 0 15,24 1-15,0-25 16,0 1-16,0-1 16,0-23-16,0 23 15,0 25-15,24-72 16,-24 23-16,23 1 15,1 0-15,0 0 16,0-1-16,-1-23 31,1 0-15,0 0-16,0-23 16,-24-1-16,47 24 15,-47-24-15,24 24 16,-24-24-1,24 24-15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09:49.68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CAA1CA-F190-4E3E-A2CC-644A1187A7D1}" emma:medium="tactile" emma:mode="ink">
          <msink:context xmlns:msink="http://schemas.microsoft.com/ink/2010/main" type="inkDrawing" rotatedBoundingBox="1049,11312 1417,8868 1783,8923 1415,11367" semanticType="callout" shapeName="Other">
            <msink:sourceLink direction="with" ref="{D1AC15FD-69C2-4047-A9F5-3E470588C054}"/>
          </msink:context>
        </emma:interpretation>
      </emma:emma>
    </inkml:annotationXML>
    <inkml:trace contextRef="#ctx0" brushRef="#br0">293 428 0,'0'23'63,"0"25"-48,0-24 1,0 23-16,0-23 16,0 47-16,0-24 15,0 1-15,0-1 16,0 1-16,0 23 15,0-47-15,0 0 16,0-1 0,0-46 46,0-1-46,0 0-16,0-47 15,24 0-15,23-72 16,1 48-16,-48-47 16,0-1-16,0 25 15,0 47-15,0-1 16,0 49-16,0 46 62,0 1-62,-24 95 16,-47 23-16,23 72 16,24-1-16,-23-23 15,-1-23-15,-23 46 16,24-47-16,47-71 16,-24-23-1,24-1-15,0-24 16,0-71 31,0 1-32,0-48-15,47-72 16,-47-23-16,24-24 16,47 24-16,-47-24 15,-24 71-15,0-47 16,0 24-16,0 118 15,0 0-15,0 48 47,0 47-47,0 48 16,-47-24-16,23 71 16,-24 0-16,25-23 15,-1-49-15,24-22 16,0-1-16,0 0 15,0-23-15,0 23 16,0-24-16,0-23 16,0 0 15,0 23 47,24-23-62,-24 0-1,0-1-15,0 1 16,23 71-16,-23-47 16,0 23-16,0 0 15,0 0-15,0 1 16,0-1-16,0-24 15,0-23-15,0 0 16,0-1 0,0 1-16,0 0 15,0 0 1,0-48 93,0 0-109,0-23 16,0-48-16,0 24 16,0-48-16,0-24 15,0 1-15,0 47 16,0-47-16,0 70 15,0 25-15,0 23 16,0-23-16,0 23 16,0 0-16,0 48 62,24-24-46,0 47-16,-24-23 15,24-24-15,-24 48 16,0-25-16,0 1 16,23 24-16,25-1 15,-48-23-15,24 47 16,23-24-16,-47-23 16,24 0-1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0:07.73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AC15FD-69C2-4047-A9F5-3E470588C054}" emma:medium="tactile" emma:mode="ink">
          <msink:context xmlns:msink="http://schemas.microsoft.com/ink/2010/main" type="inkDrawing" rotatedBoundingBox="1705,7252 1911,11596 1302,11625 1095,7281" shapeName="Other">
            <msink:destinationLink direction="with" ref="{EACAA1CA-F190-4E3E-A2CC-644A1187A7D1}"/>
            <msink:destinationLink direction="from" ref="{2432CB37-B849-42F9-8A99-9D0D198D45DF}"/>
          </msink:context>
        </emma:interpretation>
      </emma:emma>
    </inkml:annotationXML>
    <inkml:trace contextRef="#ctx0" brushRef="#br0">300 0 0,'24'0'78,"24"23"-63,-1-23-15,1 24 16,-25-24-16,25 24 16,-72-24 93,-23 0-93,-1 0-16,24-24 15,-47 24-15,47-24 16,1 24-16,-25 0 16,1 0-16,-1 0 15,1 0-15,23 0 16,-23 0-16,47 24 31,23 24-31,1-25 16,0 1-1,-1-24-15,1 0 94,-24 48-78,24-48-16,-24 23 15,24-23-15,-1 24 16,-23 23-16,0 1 16,0-1-16,0 1 15,0-1 1,0 25-16,0 23 15,0 23-15,-23-23 16,23-24-16,0 24 16,-24 0-16,-24 0 15,48-23-15,-47-1 16,23 0-16,1-24 16,23 25-16,0-1 15,0 24-15,0 0 16,0-24-16,0 0 15,23 24-15,1-24 16,0 1-16,-24-1 16,23-24-16,1 24 15,0 1-15,-24 23 16,24-48-16,-24 24 16,23 24-16,49 0 15,-25 48-15,-47-48 16,0-24-16,48 24 15,-25 23-15,25 1 16,-24 24-16,-1-48 16,-23 47-16,0-71 15,0-23-15,0 23 16,0-24 0,0 1-16,0-24 15,0 23-15,0-23 16,0 0-16,0-1 62,0 25-30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4:16:11.24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227F77-0D3E-454A-89BF-2CC7207A56FF}" emma:medium="tactile" emma:mode="ink">
          <msink:context xmlns:msink="http://schemas.microsoft.com/ink/2010/main" type="writingRegion" rotatedBoundingBox="4541,18084 3996,18402 3812,18086 4357,17768"/>
        </emma:interpretation>
      </emma:emma>
    </inkml:annotationXML>
    <inkml:traceGroup>
      <inkml:annotationXML>
        <emma:emma xmlns:emma="http://www.w3.org/2003/04/emma" version="1.0">
          <emma:interpretation id="{249B0A6B-6DDF-429C-9C06-F694E3967976}" emma:medium="tactile" emma:mode="ink">
            <msink:context xmlns:msink="http://schemas.microsoft.com/ink/2010/main" type="paragraph" rotatedBoundingBox="4541,18084 3996,18402 3812,18086 4357,17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246BCC-9FBA-4F2D-8C1D-673B6341B260}" emma:medium="tactile" emma:mode="ink">
              <msink:context xmlns:msink="http://schemas.microsoft.com/ink/2010/main" type="line" rotatedBoundingBox="4541,18084 3996,18402 3812,18086 4357,17768"/>
            </emma:interpretation>
          </emma:emma>
        </inkml:annotationXML>
        <inkml:traceGroup>
          <inkml:annotationXML>
            <emma:emma xmlns:emma="http://www.w3.org/2003/04/emma" version="1.0">
              <emma:interpretation id="{7E23D767-8C20-4A6D-8BDE-896254AE66A3}" emma:medium="tactile" emma:mode="ink">
                <msink:context xmlns:msink="http://schemas.microsoft.com/ink/2010/main" type="inkWord" rotatedBoundingBox="4541,18084 3996,18402 3812,18086 4357,17768"/>
              </emma:interpretation>
            </emma:emma>
          </inkml:annotationXML>
          <inkml:trace contextRef="#ctx0" brushRef="#br0">331 305 0,'-26'0'62,"-25"0"-46,1 0 0,24 0-1,-25 0-15,26 25 16,-26 1-16,51-1 15,-25-25 17,-1 0 15,26-51-32,26 51 1,25-50-1,-1 50-15,1-77 16,25 52-16,-25 0 16,0-1-16,-26-25 15,26 26-15,-25 0 16,24-1-16,-50 52 62,0-1-62,-25 0 16,0 26-16,-1-25 16,-25-1-16,26 26 15,-26-26-15,0 26 16,26-26-16,0 1 16,-1 25-16,1-26 15,76-25 79,25 0-78,0-25-16,0-26 15,-25 51-15,0-51 16,-77 51 46,1 0-46,0 25-16,-26 26 16,25-51-16,1 0 15,-26 51-15,26-51 47,-1 0-47,26-51 31,0 26-15,0-1-16,0 1 16,0 0-16,0-26 15,0 0-15,26 26 16,-26-1-16,25-25 15,-25 26 48,-25 25-32,25 25-31,-26 1 16,1-1-16,-26 26 15,26-26-15,-26 26 16,0-51-16,51 26 16,-51-1-16,51 0 31,26-25 47,-1 0-78,1-50 16,24 50-16,1-26 31,-25 1-31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08:25:54.41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FFABC3A-B201-4A9B-9D3E-AA113B6F869E}" emma:medium="tactile" emma:mode="ink">
          <msink:context xmlns:msink="http://schemas.microsoft.com/ink/2010/main" type="writingRegion" rotatedBoundingBox="3761,17770 6666,17590 6719,18441 3814,18621"/>
        </emma:interpretation>
      </emma:emma>
    </inkml:annotationXML>
    <inkml:traceGroup>
      <inkml:annotationXML>
        <emma:emma xmlns:emma="http://www.w3.org/2003/04/emma" version="1.0">
          <emma:interpretation id="{80713429-F911-48CF-BD41-EAA3CE653681}" emma:medium="tactile" emma:mode="ink">
            <msink:context xmlns:msink="http://schemas.microsoft.com/ink/2010/main" type="paragraph" rotatedBoundingBox="3761,17770 6666,17590 6719,18441 3814,18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DD7CB-BC31-4207-81C6-7115493C922C}" emma:medium="tactile" emma:mode="ink">
              <msink:context xmlns:msink="http://schemas.microsoft.com/ink/2010/main" type="line" rotatedBoundingBox="3761,17770 6666,17590 6719,18441 3814,18621"/>
            </emma:interpretation>
          </emma:emma>
        </inkml:annotationXML>
        <inkml:traceGroup>
          <inkml:annotationXML>
            <emma:emma xmlns:emma="http://www.w3.org/2003/04/emma" version="1.0">
              <emma:interpretation id="{9D452D0F-B710-4EC6-A3CC-07415E55D5DB}" emma:medium="tactile" emma:mode="ink">
                <msink:context xmlns:msink="http://schemas.microsoft.com/ink/2010/main" type="inkWord" rotatedBoundingBox="3761,17770 6666,17590 6719,18441 3814,18621"/>
              </emma:interpretation>
              <emma:one-of disjunction-type="recognition" id="oneOf0">
                <emma:interpretation id="interp0" emma:lang="" emma:confidence="0">
                  <emma:literal>Екало</emma:literal>
                </emma:interpretation>
                <emma:interpretation id="interp1" emma:lang="" emma:confidence="0">
                  <emma:literal>Ехал</emma:literal>
                </emma:interpretation>
                <emma:interpretation id="interp2" emma:lang="" emma:confidence="0">
                  <emma:literal>Ехало</emma:literal>
                </emma:interpretation>
                <emma:interpretation id="interp3" emma:lang="" emma:confidence="0">
                  <emma:literal>Едало</emma:literal>
                </emma:interpretation>
                <emma:interpretation id="interp4" emma:lang="" emma:confidence="0">
                  <emma:literal>Едал</emma:literal>
                </emma:interpretation>
              </emma:one-of>
            </emma:emma>
          </inkml:annotationXML>
          <inkml:trace contextRef="#ctx0" brushRef="#br0">2200 711 0,'-26'25'125,"1"26"-110,-1-26 1,1 1 0,25-1-16,-25 1 15,75-26 48,-24-26-48,25-25-15,-1 26 16,-24 0-16,25-1 16,-1-25-16,1 51 15,-25-50-15,-1 24 16,0-25-16,1 51 16,-1-25-16,-25 0 46,-25 25 95,-1 0-125,1 0-16,0 0 15,-26 0-15,51 50 16,-51-50-16,26 26 16,-1-1-16,1-25 78,25-51-47,76 1-31,-51-1 16,1 0-16,25 26 15,-1-1-15,1-25 16,-51 26-16,51 0 15,-51-26-15,0 25 94,-51 26-78,26 26-1,-1-1 1,1-25-16,0 26 16,-26-1-16,25-25 15,-24 51-15,24-26 16,-25 26-16,26-51 16,0 25-16,50-50 93,0-26-77,52 0-16,24-25 16,26 25-16,-51-25 15,-25 25-15,0 51 16,-26-50-16,-50 50 94,-26 0-79,26 25-15,-26 0 16,0 26-16,26-25 15,-1-1-15,1 0 16,-77 52-16,1-27 16,75-24-16,-24-1 15,-1 26-15,25-51 16,1 25-16,0-25 16,-1 26-1,26-1-15,-25-25 16,-1 26-16,1-1 47,0 0-47,-26-25 31,51 26-15,-26-26-16,52-51 156,-1 51-141,26-51-15,0 51 16,0-76-16,-1 51 16,1 25-16,-25-26 15,-1 1-15,26 25 16,-51-51-16,25 51 16,-25-25-1,-51 25 79,26 0-78,-51 0-16,0 50 15,25-24-15,-51 25 16,51-1-16,-25 1 15,0-25-15,0-1 16,0-25-16,50 25 16,1-25-16,-26 0 15,76-25 173,26 0-188,0-26 15,25 0-15,26 26 16,-26-52-16,0 27 16,0 24-16,-25 1 15,-25-1-15,24 1 16,-75 25 93,0 0-93,-1 0 0,-25 0-16,26 51 15,0-26-15,-26-25 16,0 26-16,-25 24 15,25-24-15,0-1 16,0 26-16,1-26 16,-1-25-1,-25 26-15,25-26 16,25 25-16,-24-25 16,-1 0-16,25 26 15,-24-26-15,24 0 16,26-26 62,0 1-62,0-1-16,0 1 15,51-26-15,-51 26 16,76-26-16,-25 26 15,0-26-15,0 25 16,-26-24-16,0 50 16,26 0 31,-51-26-32,-25 26 95,-26 26-95,0-1 1,-25 51-16,51-50 15,-1-1-15,-50 0 16,25 1-16,0-1 16,26 1-16,-26-1 15,26 0-15,-1 1 16,1-26 0,0 25-1,50-25 110,26-25-109,0-1-1,76-24-15,-26 24 16,-25 1-16,26-1 16,-26 26-16,-25-25 15,0 25-15,-26-25 16,26 25 0,-26-26-1,1 26 1,-52 0 62,1 26-47,0-1-15,-26-25-16,0 0 15,26 76-15,-26-76 16,0 26-16,0-26 16,0 50-1,-25-50-15,25 26 16,1-1-16,-1-25 16,0 0-16,26 0 15,-1 26 1,1-1-16,25-50 94,51-1-79,-26 26-15,26-51 16,25 26-16,-25-26 15,50 26-15,1 25 16,-26-26-16,-50 26 16,-1 0-16,0-25 15,-50 25 48,0 0-48,-1 0-15,-25 0 16,1 25-16,-1 1 16,0-26-16,0 25 15,0 26-15,1-26 16,-1-25-16,0 26 16,26-1-16,25-50 140,0-26-124,25 51-1,-25-25-15,25-1 16,-25 1-16,51-1 16,0 1-16,-26 0 15,26-1 32,-51 1-31,0-1 78,-25 26-79,-1 26 1,-24-1-1,-1 26-15,-25 0 16,-1-26-16,27 26 16,-1 0-16,-51 0 15,51-26-15,26 26 16,-51-51-16,50 25 16,1-25-16,-26 0 31,51-25 0,0-26-31,0 26 16,51-1-1,-26-25-15,1 26 16,25 0-16,-1-26 16,1 25-16,0 1 15,25 0-15,-50-26 16,24 25-16,1 1 62,-51 0-62,-25 50 125,-1-25-109,1 25-16,0-25 16,-1 77-16,-25-27 15,1 1-15,-1 0 16,0 0-1,51-26 1,-51 1-16,26 24 16,-1-50-16,1 0 15,0 26-15,-1-1 16,26-50 93,0-1-93,26 1-16,-1-26 16,0 26-16,1-1 15,-26-24-15,25 50 16,-25-51-16,26 25 15,-1 26 1,-25-25 0,0 0-1,-25 25 157,-1 0-156,-25 0-1,51 25-15,-25 0 16,0-25-16,-1 51 16,1-25-16,-1 24 15,1-24-15,0-1 16,-1 26-16,1-26 16,-26 1-16,51-1 15,-25 1-15,-1 24 16,1-24-16,-1-1 15,1 1-15,25-1 32,-25-25-32,25-25 78,0-26-78,25 0 15,0 26-15,26-26 16,0-25-16,0 50 16,-26 1-16,1-1 15,24 1-15,1 0 16,0-1-16,-51 1 16,25-1-16,-25 1 15,0 50 95,0 1-95,-50 25 1,-1-1-1,0 1 1,51-25-16,-51-1 16,26-25-1,25 25 1,-26-25-16,1 0 94,25-25-63,0 0-31,0-1 16,0-25-16,25 51 15,-25-25-15,26 25 16,-26-25-16,0-1 15,25 1-15,-25-26 32,0 26 15,-51 25 62,26 50-93,-26-50-1,26 51-15,-26-51 16,0 51-16,51-26 15,0 1-15,-51-26 16,51 51 0,-50-51-1,50 25-15,-51-25 16,76-25 109,26-26-109,0 25-1,25-24-15,-25 50 16,-26-51-16,1 51 15,-1-51-15,0 51 16,26-25-16,-51 50 156,0 0-156,0 1 16,-25-26-16,25 51 16,-26-51-16,26 25 15,-25-25 32</inkml:trace>
          <inkml:trace contextRef="#ctx0" brushRef="#br0" timeOffset="883147.1341">2582 574 0,'-53'0'31,"27"0"-31,-27 0 16,0 0-1,26 0 1,-52 27-16,52-1 15,-25 1-15,-1 26 16,26-27 0,1-26-16,-1 26 15,1 1-15,26-80 110,53 27-95,0-27-15,52-53 16,-25 53-16,26 0 16,-53 0-16,-1 0 15,1 27-15,-53-1 16,27 1-16,-27-1 47,-27 27-32,-26 0 1,1 0 0,-1 27-16,0-27 15,0 0-15,0 26 16,0-26-16,27 27 15,-27-27-15,53 26 16,-27 1-16,1-27 16,-1 26-16,1-26 15,52 0 63,54-53-78,-27 53 16,26-53-16,0 27 16,-26-1-16,27 1 15,-28-1-15,-25 27 16,-27 27 31,0-1-32,0 1-15,0-1 16,0 1-16,0-1 16,0 1-1,-27-1-15,1-26 16,0 53-16,-1-53 16,1 26-16,-1-26 62,27-53-31,27 27-15,-1 0-16,1-1 16,25-26-16,-25 0 15,26 27-15,-27-27 16,1 26-16,-1 27 15,-26-26 64,-26 26-64,-27 0 1,0 26-16,26-26 15,-25 53-15,-1-26 16,0 26-16,0-27 16,53 1-16,26-27 78,27-27-78,0 1 15,0-1-15,0-26 16,0 53-16,-27 0 16,-26-26-16,27-1 15,-54 54 95,-26-27-79,27 26-31,-1 1 16,-25 26-16,25-53 15,-26 26-15,80-26 78,-27-26-78,26-1 16,53 1-16,1-1 16,-27-26-16,0 53 15,0-79-15,-27 79 16,1-26-16,-1 26 15,-26-27 48,-26 27-47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7T04:16:08.48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BBD766-79F2-4E27-A8A6-8657F8225EC2}" emma:medium="tactile" emma:mode="ink">
          <msink:context xmlns:msink="http://schemas.microsoft.com/ink/2010/main" type="inkDrawing" rotatedBoundingBox="3902,17545 11553,17458 11564,18394 3912,18482" shapeName="None"/>
        </emma:interpretation>
      </emma:emma>
    </inkml:annotationXML>
    <inkml:trace contextRef="#ctx0" brushRef="#br0">6869 635 0,'-26'0'110,"26"26"-95,0-1 63,26-25-62,-1 0-16,26-51 16,0 26-16,25-77 15,-51 77-15,26-26 16,0 0-16,-26 1 16,1 24-16,-1 1 15,-76 25 63,26 25-78,-26 26 16,26 25-16,-1-25 16,1-51-16,0 25 15,25 1-15,25-26 78,26 0-62,50-76-16,1 25 16,-26-25-16,26-26 15,-26 77-15,-25-26 16,-26 51-16,-25-26 31,-25 26-15,-1 51-1,-24 25-15,24-25 16,1 0-16,-26 0 16,0 0-16,51-26 15,-25 0-15,50-25 78,26-25-62,-26 0 0,1 25-1,-1-26-15,1 1 31,-52 50 48,-25-25-79,26 26 15,-26-1-15,26 0 16,-26 1-16,0-1 15,26-25 32,25-25-31,0-26 0,51 0-16,-51 0 15,25 26-15,26-26 16,-26 26-16,-76 25 62,26 51-46,-51-26-16,25 0 16,0 26-16,0-25 15,1-1-15,24 26 16,26-77 46,26 1-46,-26-26 0,25 26-16,0-26 15,1 0-15,-52 51 63,-24 0-48,-27 0 1,27 0-16,-52 26 16,26-1-16,0 0 15,-26-25-15,51 0 16,26 26-16,50-52 62,26 1-46,0-26-16,50-25 16,-50 51-16,0-1 15,0 1-15,0 25 16,-77 0 15,-25 0-15,26 0-1,-51 0-15,-26 51 16,26-26-16,0 51 16,-26 0-16,51-50 15,26-1-15,50-25 47,1 0-47,-1 0 16,1 0-16,50-25 15,-25-1-15,25 26 16,0 0-16,-25 0 16,-26 0-16,1 0 15,-1 26 16,-25-1-15,-25-25 0,-1 26-16,-50-1 15,51 26-15,-1-51 16,-25 25-16,26 1 16,50-26 46,1 0-46,25-26-16,-1 26 15,-24-25 1,25-1-16,-26 26 0,0 0 47,-50 0-32,0 26-15,-26 25 16,0-26-16,0 0 16,51 1-1,-51-26-15,26 0 47,25-26-31,0 1-1,0 0-15,51-26 16,0 25-16,-26 1 16,51 0-16,0-1 15,-76-25-15,51 51 16,-51-25-16,-25 50 62,-26 1-62,-25-1 16,0 51-16,50-50 16,-50 25-16,0-26 15,25 26-15,26-26 16,-52-25-16,52 0 31,0 0 0,25-25-15,25-1-16,-25 1 16,25 0-16,26-1 15,0 1-15,0-1 16,-51 1-16,-26 25 62,1 0-46,-26 25-16,0 1 16,-50 25-16,-1-1 15,51 1-15,-25 0 16,25-26-16,26-25 16,0 26-16,25-52 46,50-24-30,1 24-16,0 26 16,-26-51-16,26 26 15,0-26-15,-26 51 16,1-25-16,-1-1 16,-50 26 30,-1 0-46,1 26 16,0-26-16,-26 25 16,25 26-16,-50-26 15,-25-25 1,24 51-16,27-25 16,-27-1-16,1 0 15,51-25-15,-1 0 31,103-25-15,-27 0 0,27-52-16,50 52 15,-77-51-15,1 25 16,0 0-16,0 51 16,-77 0 46,-24 51-62,-1 0 16,0-26-16,-25 1 15,0 50-15,25-51 16,25 1-16,-50-26 16,76 25-16,26-50 46,24-26-30,77-76 0,-25 51-16,-51 25 15,-26 51-15,26-26 16,-51 1-16,51 25 16,-51-25 15,-26 25-31,1 0 15,0 0-15,-26 50 16,-25-24-16,-1 25 16,1 50-16,-25-75 15,50 50-15,-25-51 16,-1 1-16,27 24 16,-1-50-16,25 0 15,1 0 16,25-25-31,51-26 16,-26 0 0,26 1-16,-26-1 15,1-25-15,-1 25 16,1 51-16,-1-26 16,0 26-16,-50 51 93,-51-25-93,25 24 16,0 27-16,-50-52 16,50 51-16,0-50 15,0-1-15,26-25 31,25-51-15,25 0 0,26 1-16,-26-1 15,26 0-15,25 0 16,-25 26-16,0-26 16,0 26-16,0 25 15,-26 0-15,-76 0 47,26 25-31,-26 0-16,-25 52 15,0-27-15,25-24 16,0 50 0,-25-51-16,50 26 15,77-51 32,0-25-47,0-1 16,25-50-16,0 51 15,0-51-15,26 25 16,-26 51-16,0 0 16,-76-26-16,26 26 15,-52 0 48,1 0-48,-26 0-15,26 26 16,-26-1-16,0 26 16,51-26-16,26-25 46,50 0-30,-25-25-16,25-26 16,25-25-1,1 0-15,0 50 16,-1 1-16,-50 0 16,-76 25 30,-26 0-46,0 25 16,-25 51-16,-51 0 16,0-50-16,25 25 15,-50 25-15,50-25 16,1 25-16,-26-25 16,50-26-16,1 0 15,51-25-15,-1 0 31,26-25-15,51 0 0,0-26-16,25 0 15,-25 0-15,25 0 16,-25 26-16,25-26 16,0 0-16,-76 26 15,51 25-15,-76 0 47,-26 0-31,26 25-16,-26 1 15,0 25-15,-25-1 16,-26 27-16,1-1 16,-1-51-16,51 26 15,26-51 16,50-51 1,1 0-32,50 1 15,-51-1-15,1 0 16,24 0-16,27-25 16,-1 25-16,-25 26 15,-26-1-15,26 1 16,-102 50 46,-51 52-46,26-52-16,51 51 16,-77-25-16,51-26 15,26 1-15,-26-1 16,77-76 46,24 1-62,1 24 16,-25-25-16,24-25 16,-24 51-16,-1-1 15,1 1-15,-1-26 16,-50 77 31,-1-26-47,-25 50 15,1-24-15,24 25 16,1-1-16,-26 1 16,26 0-16,-26 25 15,-25-50-15,25-1 16,0 0-16,26 1 15,25-52 48,0 1-63,25-26 16,26-25-16,0 0 15,-1 0-15,27-26 16,-52 77-16,26-26 15,-51 0-15,25 51 63,-25 25-47,-51 26-1,1-25-15,24-1 16,1 26-16,-51-26 15,25 26-15,25-51 16,-24 25-16,-1 1 16,25-1-16,1-25 31,25-25-15,51-51-1,-26 50-15,26-50 16,0 25-16,0 0 15,-51 26-15,50 0 16,-24-1-16,-1 26 16,-50 0 31,25 26-47,0-1 15,-26-25-15,1 76 16,-26 0-16,-25 1 15,25-27-15,0 27 16,-25-1-16,25-25 16,26-26-16,50-25 62,1-25-46,25-1-16,-1-25 15,52-25-15,-77 51 16,52-1-16,24-50 16,1 0-16,-26 51 15,0-26-15,-25 51 16,-26-26-16,-50 26 47,0 51-47,-26 0 15,-25 0-15,25 0 16,0 25-16,0 25 16,-25-75-16,0 50 15,0-51-15,50 1 16,-50 25-16,76-77 62,51-50-62,76 0 16,-51 0-16,76-1 16,-75 1-16,-1 25 15,-25 26-15,-26-26 16,0 51-16,-25-25 31,-25 25-15,-26 0-1,26 51-15,-26-51 16,-51 50-16,26 1 16,25 0-16,-50 25 15,50-50-15,26 24 16,-52-24-16,77-1 16,0 26-16,26-51 46,50-25-30,0 25-16,0-26 16,1 1-16,24 25 15,-25-26-15,51-24 16,-76 24-16,0 26 16,0 0-1,-77 0 16,-24 0-15,24 51 0,-25 0-16,-25-51 15,0 76-15,0-25 16,-51 0-16,76-26 16,0 0-16,0 1 15,1-1-15,50-50 47,0-1-47,50-24 16,1-27-16,25 1 15,26 0-15,-51-26 16,50 26-16,1 0 16,-26 51-16,-25-1 15,-26-25-15,-50 51 47,-51 26-47,25-1 16,-25 26-16,25 0 15,-51 0-15,1-26 16,50 0-16,0 26 16,-25-25-16,25 24 15,0-50-15,26 26 16,-26-1-16,77-50 47,24-26-32,1 26-15,25-26 16,-25 25-16,-25-50 16,-1 76-1,0-25-15,-50 25 63,-51 0-48,25 51 1,-25-1-16,25 1 16,0 0-16,-25 25 15,-76-25-15,75-26 16,27 26-16,-27-51 15,27 0-15,24 0 16,1 0 15,25-25-15,25-1 0,26-50-16,51 25 15,-26-50-15,25-1 16,-50 51-16,0 1 15,-26-1-15,52 51 16,-103 25 93,1 26-109,-26-51 16,-25 51-16,25-26 16,26 51-16,-1-50 15,1-1-15,50-25 47,51-25-31,26-26-16,-51 0 15,0 0-15,-1 26 16,1-26-16,0 26 16,25-26-16,-25 26 15,0-26-15,-102 51 63,26 0-63,-26 51 15,0-1-15,0 1 16,26 0-16,-26 0 16,-25 0-16,50-1 15,-24-50-15,-1 51 16,25-51-16,-24 0 62,100-25-46,-50-1 0,26-24-16,25-1 15,-26 0-15,0 0 16,1 26 0,-26-1 30,-26 26-14,-24 0-32,-27 51 15,1-51-15,-25 76 16,50-25-16,0-51 16,0 51-16,0-51 15,-25 25-15,25 1 16,1-26-16,24 0 15,26-26 17,26-24-17,24-1-15,1 0 16,0-25-16,-26 25 16,26 0-16,-25 0 15,-26 26-15,25 25 16,-50 0 46,-1 76-46,1-25-16,-51 0 16,-1 0-16,27-26 15,-27 51-15,-24-50 16,50 50-16,26-76 15,-26 25-15,25 1 16,1-26-16,25-26 47,25-25-31,1 1-16,25-1 15,25-25-15,-51-1 16,1 52-1,24-26-15,-75 77 63,0-1-63,-26 26 16,0 0-16,0 25 15,26-25-15,-1 25 16,-24-25-16,50-1 15,-77-50-15,52 26 16,0-1-16,-1-25 16,26-25 62,26-1-63,-1-24-15,0 24 16,1 1-16,-1-26 16,26 26-16,-26 25 15,-25 25 63,-25 26-78,25 0 16,-25-26-16,-1 0 16,1 26-16,-1-25 15,26-1-15,0 0 16,26-25 31,-1 0-47,26-25 15,0-26-15,25 0 16,-51 26-16,26 0 16,-25-1-16,24 1 15,-24 25-15,25 0 16,-77 0 62,1 25-62,-1 77-16,-24-77 15,24 1-15,1 24 16,25-75 46,0 0-62,25-1 16,-25-25-16,76 1 16,-50-1-16,25 51 15,-26-26-15,0 1 16,26 25 31,-51 25-32,-25 1 1,-1-1-16,1 26 16,-26 25-16,26-25 15,-26-26-15,0 26 16,0-25-16,1-26 16,24 50-16,26-100 62,0-27-62,0 1 16,26 25-1,24 1-15,-50 24 16,51 1-16,-51-1 16,-25 26 46,-1 0-46,1 0-16,-26 51 15,-25-25-15,25 24 16,-25 27-16,-26-27 16,26 27-16,25-52 15,1-25-15,24 0 31,26-25-15,0-26-16,0 25 16,26-24-16,-1-27 15,0 52-15,1-26 16,-1 0-16,26 26 16,-51 0-16,25-1 15,-75 52 63,24-1-62,1-25-16,-1 51 16,-75 0-16,25-1 15,-26 27-15,77-27 16,-26-24-16,0-1 15,76-50 17,-25-1-17,77-50-15,-52 0 16,0 0-16,1 25 16,-1 0-16,1 51 15,-1-51-15,0 51 16,-25-25-16,0 50 62,0 1-46,-50-1-16,24 26 16,-25 0-1,26 50-15,-26-50 16,26-25-16,-26 24 15,-25-24-15,50-1 16,1 1-16,0-26 16,25-26 31,25-25-47,0-25 15,26 0-15,25 0 16,-76 25-16,26 0 15,-1 51-15,-25-25 16,26-1-16,-1 26 47,-25 26-47,-25-26 16,-1 51-16,-25-51 15,-50 76-15,25-25 16,-1 25-16,-50 0 15,51-51-15,-51 26 16,51 0-16,0-51 16,50 0-16,26-25 47,0-26-32,26 0-15,25-25 16,-1 25-16,-50 26 15,51-26-15,0 25 16,-26 26 0,-25 26 62,-50 25-63,-27-1-15,52 1 16,0-25-16,-1-1 16,26 26-16,0-26 31,26-50-15,-1-1-1,26-24-15,101-1 16,-25 0-16,-51-25 15,77 25-15,-1 0 16,-25 26-16,0 25 16,-76 0-16,-26 0 15,1 0-15,-26 25 47,-51 1-47,51 24 16,-51-24-16,26-1 15,-51 1-15,-1 24 16,52-24-16,-26 25 16,0-26-16,1-25 15,-1 0-15,25 0 16,26-25 15,26-26-15,-1 25-1,1-24-15,-1 24 16,0 1-16,52-26 16,-52 26-16,26-1 15,-26 26-15,-25-25 16,-25 25 15,-1 0-15,-24 25-16,-52 26 15,51 0-15,-25 25 16,-102 26-16,77-26 16,-1-25-1,0 25-15,26-25 16,0-26-16,25 26 16,26-51-16,-26 0 15,26 0-15,50-76 47,-25-1-47,0 1 16,76 0-16,-25 25 15,-26 0-15,1 1 16,-1 50-16,1-51 16,-1 51 30,-25 25-30,-51 1-16,26 24 16,-51 52-16,-1-26 15,-24 0-15,75-50 16,-24 50-16,-1-25 16,25-26-16,52-50 62,-26-26-46,76-25-16,-25 0 15,50-51-15,1 76 16,-26-25-16,0 25 16,1 0-16,-52 26 15,0 25-15,-25 25 63,-50 0-48,-27 26-15,52-25 16,-26 24-16,0 1 16,1 0-16,-1 25 15,0-50-15,26-26 16,-26 0 15,76-26-15,1-25-16,-1 1 15,26-1-15,0-25 16,-1 50 0,-24 1-16,25-51 15,-1 50 1,-100 26 62,-1 26-78,0 24 16,-51 1-16,52 0 15,-1-26-15,0 26 16,-25-25-16,50-1 15,1 0-15,25 1 16,0-52 47,0 1-48,25 0-15,1-26 16,25 0-16,-26 26 15,26-26-15,0 25 16,-51 1-16,25 25 63,-25 51-48,-51 0 1,26 25-16,-51 0 15,50-25-15,-50 25 16,51-25-16,-1-26 16,26 26-16,0-76 47,26-52-32,-26 27-15,25-27 16,51 27-16,-25-1 15,-26-25 1,1 25-16,25 0 16,-51 26-16,25-26 15,-50 76 63,-26 26-62,-25-26-16,25 26 16,-25 0-16,25 0 15,0-51-15,26 51 16,-1-51-16,1 25 16,25-50 30,0-26-30,25 0-16,26-51 16,25 1-16,-25 25 15,-26 50-15,26 1 16,-51-26 31,-25 51-32,25 25-15,-26 1 16,1-1-16,-51 26 16,0 0-16,-1 0 15,27-1-15,24-24 16,-25-1-16,1 1 16,24-26-16,1 25 15,-1-25-15,52-25 94,-1-26-94,1 0 16,50 0-16,-25 0 15,-26 51-15,26-50 16,0 50-16,-51 25 62,-26 26-46,-25 0-16,26-1 16,-26 27-16,0-1 15,1-25-15,-1-1 16,51 1-16,-51-25 15,51-1 1,0-76 31,25 0-47,26 1 16,0-1-16,-26-25 15,26 76-15,0-51 16,0 25-16,-26 26 15,26 0-15,-26 0 16,1 0 47,-26 26-48,-51-1-15,26-25 16,-52 76-16,-24-25 15,50-25-15,0 24 16,0-24-16,1-1 16,24-25 15,26-25 0,0-1-15,0-24-16,26-1 15,24 25-15,-24-24 16,-1-1-16,1 25 16,-1-24-16,0 50 15,-25-26 17,-25 26-17,-26 0-15,0 76 16,-25-50-16,25 25 15,26-26-15,-26 26 16,0 25-16,-25-51 16,25 1-16,1 25 15,75-102 63,51 0-78,26-25 16,-26 25-16,-25 0 16,50 0-1,-50 1-15,-25 50 16,-1-26-16,-25 52 62,-25-1-46,-26 0-16,0 1 16,0 25-16,-25-1 15,25-24-15,0 25 16,1-1-16,-27-24 16,77-77 46,0 26-62,77-26 16,-52-25-16,0 50 15,52-25-15,-52 51 16,0-50-16,26 50 16,-76 0 46,-1 50-62,-24-24 16,-1 25-16,-25-26 15,50 26-15,-50 0 16,0-1-16,25-50 16,0 51-16,26-51 15,25-51 32,0 1-47,25 24 16,26-25-16,-26 26 15,1-26-15,-1 0 16,26 26-16,-26 25 16,1-25-16,-77 25 78,26 50-63,-52 27-15,1-52 16,51 26-16,-51 0 16,-51-1-16,76 1 15,0 0-15,51-76 47,0-1-47,51-25 16,50-25-16,-50 25 15,25-50-15,-50 50 16,25 51-16,-1-51 16,-50 77 62,0-1-78,-25 0 15,-26 1-15,0 25 16,1-26-16,24 26 16,-50 0-16,0-26 15,76 0-15,-26-25 16,103-50 31,-27-1-47,52-51 15,-77 26-15,26 25 16,25 51-16,-50-51 16,-1 51-1,-25-25 32,-51 50-16,1 1-31,-1 25 16,0-51 0,0 50-16,-25-24 15,25 25-15,26-26 16,50-76 31,1 0-32,24-25 1,-24 51-16,25-1 16,-26-50-16,0 76 15,1-25-15,-1-1 16,-25 52 46,-25-1-46,-1 1-16,26 24 16,-50 1-16,24-25 15,1 24-15,-1-24 16,26-1-16,0 26 62,26-51-30,-1-25-32,26-1 15,-51 1-15,51 25 16,0 0-16,-77 25 62,1 1-46,-51 50 0,25-25-16,0-1 15,0-24-15,26 25 16,-26-26-16,51 0 15,25-75 48,1 24-47,-26 1-16,51-26 15,-26 26-15,26-26 16,0 25-1,-26 26-15,0-25 16,-50 25 31,25 51-31,-51-51-16,26 76 15,-26-51-15,0 1 16,0 25-16,26-26 15,-51 0-15,76 1 16,25-26 31,-25-26-31,51 1-16,0-26 15,0 51-15,-26-51 16,26 26-16,-26 0 15,1-1 17,-1 1-1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1:09.37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8A2DE5-3B26-4B68-B5C3-15093D078877}" emma:medium="tactile" emma:mode="ink">
          <msink:context xmlns:msink="http://schemas.microsoft.com/ink/2010/main" type="inkDrawing" rotatedBoundingBox="896,12223 1044,10260 2043,10336 1895,12298" shapeName="Other">
            <msink:destinationLink direction="with" ref="{6F898A0C-DFF1-4C92-A399-8219782B5CF0}"/>
          </msink:context>
        </emma:interpretation>
      </emma:emma>
    </inkml:annotationXML>
    <inkml:trace contextRef="#ctx0" brushRef="#br0">307 1311 0,'0'23'16,"0"1"-16,0 0 16,0 23-1,0-23 1,0 0-1,0 23-15,0 1 16,0-1-16,0-23 16,-24 47-16,-23-23 15,47-24 1,0-1-16,0 1 16,-24 0-16,24-1 15,0 25-15,0-24 16,0-48 62,0 0-78,24 0 16,-1-47-16,25 0 15,23-48-15,0 48 16,1-71-16,-25 23 15,-23 72-15,47-1 16,-47 1-16,0-1 16,-1 24-16,-23 48 78,0 24-63,-23-1 1,-1 48-16,24 0 16,-24 0-16,-23 0 15,23-71-15,0 23 16,0-23 46,24-48-46,0 0 0,24-71-1,0 0-15,0 24 16,23-24-16,1 24 16,-25 0-16,1 0 15,0 23-15,-1 48 16,-23-24 15,0 96-15,-23-25-1,-25 24-15,-23 48 16,0-48-16,47 24 16,-23-24-1,-1-23-15,48-1 16,0 1-16,0-72 78,24-23-62,23-25-1,1-23-15,-1-47 16,25 47-16,-25 0 15,-47-24-15,0 24 16,0 1-16,0 22 16,0 25-16,0-1 15,0 25-15,-47 23 47,-25 23-31,1 49-16,-24-25 15,0 48-15,48-48 16,-1 25-16,1-49 16,47 1-16,-48-24 47,72-24-32,23-47-15,25-47 16,-1 23-16,0 0 15,-23 0-15,23 0 16,-24 0-16,1 24 16,-48 47-16,24-24 15,-1 25-15,-23-1 16,24 24-16,-24 24 62,0 23-62,-24 24 16,1 0-16,-1 24 16,-24 24-16,48-24 15,-47 24-15,23-48 16,0 0-16,1-23 16,23-1-16,0 1 15,0 23-15,0-47 16,0-1-1,23-70 32,25-24-47,23-24 16,0 0-16,0-24 16,1 0-16,-49 48 15,1 0-15,0 23 16,0 1-16,-1-1 15,-23 96 32,-23 23-31,-25-23-16,-23 70 16,-24 1-16,71 0 15,-23-1-15,-1-23 16,1 24-16,23-24 15,0-48-15,24 1 16,-23-24-16,23-48 47,0-24-31,0 1-1,23-24-15,-23 23 16,0-23-16,0 0 15,0 23-15,0 1 16,0-1-16,0-23 16,0 24-16,0 23 15,0 0-15,-47 24 32,23 0-17,24 48 1,-47-1-16,23 24 15,0-23-15,-23 23 16,23 48-16,24-48 16,-24 0-16,0-47 15,24 23-15,0-23 16,0 0-16,0 0 16,24-24 30,-24-24-30,24 0 0,23-47-1,1 0-15,-24 23 16,23-23-16,-23-24 16,-24 71-16,0-23 15,0-1-15,0-23 16,0 24-16,0-1 15,0 72 48,0 0-63,-48 47 16,25 0-16,-49 48 15,25-24-15,-24 24 16,23-25-16,48-46 15,0 23-15,-23-47 16,23-48 31,0-23-47,0-1 16,23-47-16,1 24 15,-24 24 1,24-48-16,-1 23 15,-23 25-15,0-1 16,0 1-16,0 23 16,0-23-16,0 23 93,-23 24-77,23 48-16,-24-48 16,0 47-16,-23 24 15,-1 0-15,48-23 16,-71-1-16,71 1 16,0-24-16,0-48 46,0-47-30,48-1-16,-25-46 16,25-25-16,-48 72 15,24-48-15,-1 1 16,1-1 0,0 48-16,-24 0 15,0 23-15,0 24 16,0 1 15,-24 23 0,-23 0-31,23 23 16,0 1-16,-23 0 16,23 23-16,24 1 15,-24-24-15,0 23 16,24-23-16,0-1 15,24 1 1,0-24 0,-24 24-1,47-24-15,-23 24 16,24-24 0,-1 0-16,-23 0 15,23 0-15,1 0 16,23 0-16,-24 0 15,1 0-15,-24 0 16,-1 0 0,49 0-16,-25 23 15,-23 1-15,23 0 16,-23-24 0,0 0 93,-48 0-78,-23-24-15,47 0-1,-24 1 1,0 23-16,24-24 16,-47 0-16,47 0 15,-24-23-15,0 0 16,24-1-16,0 1 16,0-1-16,0 24 15,0 1-15,0-1 63,0 0-48,-24 24 1,-23 0 15,-1 48-31,25-48 16,-25 71-16,1-47 15,47-1-15,-24 25 16,0-48-16,24 24 94,48-24-79,-1 0 1,1-24 0,-1 0-16,-47 0 15,48 24-15,-25-23 32,-46 23 30,-1 23-62,-24 25 16,1-24-16,23-1 15,0 1-15,1 23 16,-1-23-16,0 0 16,24 23 30,24-47-46,23 0 16,-23-23-16,24 23 16,23-24-16,-24-24 15,-23 48-15,0-47 16,23 47-16,-23-47 16,24 23-16,-48 0 62,-24 24-46,0 24-1,-23 23 1,-1 1-16,1-25 16,23 1-16,-24 24 15,25-48-15,23 23 63,0-46-48,23 23 1,1-24-16,24 0 16,-25 24-16,1 0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1:01.73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472292-FD6D-459F-960C-ED9F22D6E440}" emma:medium="tactile" emma:mode="ink">
          <msink:context xmlns:msink="http://schemas.microsoft.com/ink/2010/main" type="inkDrawing" rotatedBoundingBox="1258,10368 1319,7733 1799,7745 1738,10379" semanticType="callout" shapeName="Other">
            <msink:sourceLink direction="with" ref="{60BA3BB5-8C8C-4DA9-84FC-E1E7BBB91752}"/>
            <msink:sourceLink direction="with" ref="{487760CC-63EB-46CC-98E9-AE0DC749907F}"/>
          </msink:context>
        </emma:interpretation>
      </emma:emma>
    </inkml:annotationXML>
    <inkml:trace contextRef="#ctx0" brushRef="#br0">95 48 0,'24'0'32,"0"0"-17,0-24-15,-24 0 16,23 24-16,1 0 203,-24 24-187,0 47-16,-24 1 15,24 23-15,-23-24 16,-1-24-16,0 1 16,24-1-16,-24-23 15,1 23-15,23 1 16,0-24-16,0-1 15,0 25-15,-24-48 16,0 24-16,24-48 109,0-47-93,24-1-16,-24 1 16,24 0-1,-24 0-15,0 23 16,0 1-16,0 23 16,23 24-16,1 0 62,-24 24-15,0 71-47,0 0 16,0 71-16,0 48 15,-24-48-15,24 71 16,-23-47-16,-25-95 15,48 71-15,0-47 16,0-24-16,-24 23 16,24-70-16,0-1 15,0 1-15,0-1 16,0-23-16,0-48 94,0 1-79,0-25-15,0-71 16,48 24-16,-24-47 16,-1 47-16,1-47 15,24 23-15,-1-47 16,1 47-16,-48 24 15,0 24-15,23 0 16,-23 23-16,24-23 16,-24 47-16,48-23 15,-1-1-15,-47 25 16,0 46 62,0 144-78,-24-1 16,24 24-16,-23-1 15,-25 1-15,24-23 16,-23 22-16,23 1 16,0 24-1,1-95-15,23-48 16,0-24-16,0 1 15,0-1-15,0-70 63,0-1-47,0-47-1,23-48-15,1 24 16,24-47-16,-25-25 15,25 1-15,-24 0 16,-1 0-16,1-24 16,24 24-16,-25 0 15,1 47-15,-24 0 16,0 48-16,0 0 16,0 47-16,0 72 156,-24 23-141,1 0-15,-1 48 16,24-24-16,-24-24 16,0 24-16,24-24 15,-23 48-15,-1-48 16,0 0-16,0-23 16,24-1-16,0-23 15,0 0 63,24-72-62,-24-23-16,24-48 16,-24 48-16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1:04.15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0886D7-DCDC-450D-BC85-F402F1AE270C}" emma:medium="tactile" emma:mode="ink">
          <msink:context xmlns:msink="http://schemas.microsoft.com/ink/2010/main" type="writingRegion" rotatedBoundingBox="2363,8129 1107,9228 207,8199 1463,7100"/>
        </emma:interpretation>
      </emma:emma>
    </inkml:annotationXML>
    <inkml:traceGroup>
      <inkml:annotationXML>
        <emma:emma xmlns:emma="http://www.w3.org/2003/04/emma" version="1.0">
          <emma:interpretation id="{2406526F-DB75-484A-A7AD-BDAC49329F77}" emma:medium="tactile" emma:mode="ink">
            <msink:context xmlns:msink="http://schemas.microsoft.com/ink/2010/main" type="paragraph" rotatedBoundingBox="1903,8455 1349,9280 852,8946 1406,81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9462C8-5675-4120-9B5D-8A6C4C90639C}" emma:medium="tactile" emma:mode="ink">
              <msink:context xmlns:msink="http://schemas.microsoft.com/ink/2010/main" type="line" rotatedBoundingBox="1903,8455 1349,9280 852,8946 1406,8121"/>
            </emma:interpretation>
          </emma:emma>
        </inkml:annotationXML>
        <inkml:traceGroup>
          <inkml:annotationXML>
            <emma:emma xmlns:emma="http://www.w3.org/2003/04/emma" version="1.0">
              <emma:interpretation id="{60BA3BB5-8C8C-4DA9-84FC-E1E7BBB91752}" emma:medium="tactile" emma:mode="ink">
                <msink:context xmlns:msink="http://schemas.microsoft.com/ink/2010/main" type="inkWord" rotatedBoundingBox="1903,8455 1349,9280 852,8946 1406,8121">
                  <msink:destinationLink direction="with" ref="{18472292-FD6D-459F-960C-ED9F22D6E440}"/>
                </msink:context>
              </emma:interpretation>
              <emma:one-of disjunction-type="recognition" id="oneOf0">
                <emma:interpretation id="interp0" emma:lang="" emma:confidence="0">
                  <emma:literal>А</emma:literal>
                </emma:interpretation>
                <emma:interpretation id="interp1" emma:lang="" emma:confidence="0">
                  <emma:literal>в</emma:literal>
                </emma:interpretation>
                <emma:interpretation id="interp2" emma:lang="" emma:confidence="0">
                  <emma:literal>ф</emma:literal>
                </emma:interpretation>
                <emma:interpretation id="interp3" emma:lang="" emma:confidence="0">
                  <emma:literal>е</emma:literal>
                </emma:interpretation>
                <emma:interpretation id="interp4" emma:lang="" emma:confidence="0">
                  <emma:literal>с</emma:literal>
                </emma:interpretation>
              </emma:one-of>
            </emma:emma>
          </inkml:annotationXML>
          <inkml:trace contextRef="#ctx0" brushRef="#br0">997 1069 0,'0'23'16,"-24"-23"-1,24 24-15,-24 0 16,24 0-16,0-1 16,-23 1-16,23 0 15,0 0 1,0-1-16,0 1 15,0 0 1,0-1-16,0 25 16,23-48 15,1 0-15,0 0-1,-24 24-15,23-24 16,1 0-16,0 0 15,0 0 1,-1 0-16,1 0 16,0 0-16,23 0 15,1 0 32,-1 0-31,-23 0-1,0-24 1,0 24-16,-1-24 16,1 24-1,0-24 1,0 24-16,23 0 31,-47-47-15,0 23-1,0 1 1,0-1 15,-24 0 1,1 0-32,-1 24 46,-24 0-30,25 0 0,-1 0-16,-24-23 15,1 23 1,23 0-16,0 0 16,1 0-1,23-24 110,0 0-109,23 0-1,1 24-15,-24-47 16,24 47-16,-24-24 16,47 24-1,-47-24 1,24 1-16,0 23 16,-24 23 124,-48 49-124,1 23-16,-24 23 15,-1 25-15,-23-48 16,24 0-16,48 0 16,-1-24-16,24-24 15,-24-47-15,24 24 16,24-24 109,23 0-109,-47-24-1,24 0-15,0 1 16,-24-1-16,47 24 15,-47-24-15</inkml:trace>
        </inkml:traceGroup>
      </inkml:traceGroup>
    </inkml:traceGroup>
    <inkml:traceGroup>
      <inkml:annotationXML>
        <emma:emma xmlns:emma="http://www.w3.org/2003/04/emma" version="1.0">
          <emma:interpretation id="{4650AE94-6019-4FB8-885F-EE07D1BED89E}" emma:medium="tactile" emma:mode="ink">
            <msink:context xmlns:msink="http://schemas.microsoft.com/ink/2010/main" type="paragraph" rotatedBoundingBox="1782,7466 527,8565 207,8199 1463,7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C0C1F1-7D62-4563-A46F-FA58C47D7B9B}" emma:medium="tactile" emma:mode="ink">
              <msink:context xmlns:msink="http://schemas.microsoft.com/ink/2010/main" type="line" rotatedBoundingBox="1782,7466 527,8565 207,8199 1463,7100"/>
            </emma:interpretation>
          </emma:emma>
        </inkml:annotationXML>
        <inkml:traceGroup>
          <inkml:annotationXML>
            <emma:emma xmlns:emma="http://www.w3.org/2003/04/emma" version="1.0">
              <emma:interpretation id="{487760CC-63EB-46CC-98E9-AE0DC749907F}" emma:medium="tactile" emma:mode="ink">
                <msink:context xmlns:msink="http://schemas.microsoft.com/ink/2010/main" type="inkWord" rotatedBoundingBox="1782,7466 527,8565 207,8199 1463,7100">
                  <msink:destinationLink direction="with" ref="{18472292-FD6D-459F-960C-ED9F22D6E440}"/>
                  <msink:destinationLink direction="with" ref="{6F898A0C-DFF1-4C92-A399-8219782B5CF0}"/>
                </msink:context>
              </emma:interpretation>
              <emma:one-of disjunction-type="recognition" id="oneOf1">
                <emma:interpretation id="interp5" emma:lang="" emma:confidence="0">
                  <emma:literal>на</emma:literal>
                </emma:interpretation>
                <emma:interpretation id="interp6" emma:lang="" emma:confidence="0">
                  <emma:literal>по</emma:literal>
                </emma:interpretation>
                <emma:interpretation id="interp7" emma:lang="" emma:confidence="0">
                  <emma:literal>но</emma:literal>
                </emma:interpretation>
                <emma:interpretation id="interp8" emma:lang="" emma:confidence="0">
                  <emma:literal>до</emma:literal>
                </emma:interpretation>
                <emma:interpretation id="interp9" emma:lang="" emma:confidence="0">
                  <emma:literal>но.</emma:literal>
                </emma:interpretation>
              </emma:one-of>
            </emma:emma>
          </inkml:annotationXML>
          <inkml:trace contextRef="#ctx0" brushRef="#br0" timeOffset="-11266.1141">1139 72 0,'24'0'78,"0"0"-62,-1 0-16,1 0 16,24 0-16,-1 0 15,1 0-15,-1 23 16,-23-23-16,-48 0 78,-23 0-62,-1-23-1,-23-1-15,47 24 16,-23 0-16,23 0 16,0-24-16,0 24 15,-23-24 1,94 24 62,-23 0-62,24 0-16,-25 0 15,49 0-15,-49 0 16,-46 0 46,-25 0-62,1 24 16,-1-24-16,-23 0 16,23 71-16,-46-23 15,-25 23 1,48 24-16,-72-24 15,24 0-15,96-23 16,-25-24-16,48 23 16,95-47 77,-24-24-93,24 1 16,0-1-16,-47 24 16,-72 0 77,-23 0-93,-25 71 16,-23-23 0,24-25-16,24 49 15,-1-49-15,48 1 16,-23-24-16,70-24 62,-47 1-46,47-25 0,-23 24-16,0-23 15,47 23-15,-47 0 16,0 1-16,-1 23 16,-23-24-1,-23 24 16,-1 0-15,-24 0-16,-23 0 16,0 24-16,0 23 15,0 48-15,-48 24 16,48-72-16,47 1 16,0-25-16,24 1 62,0 0-46,24-24-1,23 0 1,-23 24 0,0-24-16,0 23 15,-1-23 1,1 0-1,0 0-15,0 0 16,47 0-16,47 0 16,-70-23-16,23 23 15,-23-24-15,-48 0 16,0 0 0,0 1-1,-24 23 1,0 0-1,0-24-15,-23 24 16,23 0-16,0 0 16,-23 0-16,23 0 15,1 0-15,-25 0 16,24 0 0,-23 0-16,23 0 15,0 24-15,-23-24 16,-48 47-16,24 1 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0:54.83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898A0C-DFF1-4C92-A399-8219782B5CF0}" emma:medium="tactile" emma:mode="ink">
          <msink:context xmlns:msink="http://schemas.microsoft.com/ink/2010/main" type="inkDrawing" rotatedBoundingBox="1659,7734 2408,11713 1709,11845 960,7865" semanticType="callout" shapeName="Other">
            <msink:sourceLink direction="with" ref="{487760CC-63EB-46CC-98E9-AE0DC749907F}"/>
            <msink:sourceLink direction="with" ref="{338A2DE5-3B26-4B68-B5C3-15093D078877}"/>
          </msink:context>
        </emma:interpretation>
      </emma:emma>
    </inkml:annotationXML>
    <inkml:trace contextRef="#ctx0" brushRef="#br0">101 0 0,'0'47'16,"0"1"0,0-25-16,0 1 15,0 47-15,0-23 16,-24-25-16,24 1 15,0 24-15,-24 23 16,1-24-16,23 25 16,-24 23-16,24-24 15,0-24-15,0 1 16,0 23 0,0 0-16,0-47 15,0 0 1,0-1 93,0 25-109,0-24 16,24-1-1,-1 1-15,1 0 16,0 23-16,-24-23 16,23 47-16,1 0 15,0-23-15,0 23 16,23-23-16,-23 23 16,0 0-16,-24 0 15,23 24-15,1-24 16,0 1-16,23-1 15,-47 24-15,0-24 16,48 48 0,-48-72-16,24 1 15,-1 23-15,1 0 16,-24-23-16,0-1 16,0-23-16,48 23 15,-48 1-15,0-25 16,0 1-16,23 24 15,-23-25-15,0 1 16,0 0 0,0 0-1,24 23 1,-24 1 0,24-48-16,-24 23 15,0 1-15,0 0 16,0 0-16,0-1 15,0 25 1,0-24 0,0-1-16,0 1 15,0 0-15,0-1 16,0 1-16,0 0 16,0 47-1,0-47-15,0 0 16,-24 23-16,24 24 15,-24-47-15,24 0 16,0 0-16,-23 23 16,-1 0-16,24-23 15,0 24-15,0-25 16,0 1-16,0 0 16,0 0-1,0 23 1,0-71 62,0-23-62,0-24-16,0-1 15,24-22-15,23-49 16,-47-23-16,47 47 15,1-47-15,-1 0 16,-23 23-16,24 1 16,-25-24-16,25 71 15,-48-24 1,24 24-16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3:59.99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8D2657-12D0-490E-B6C1-969FC4DA10D8}" emma:medium="tactile" emma:mode="ink">
          <msink:context xmlns:msink="http://schemas.microsoft.com/ink/2010/main" type="writingRegion" rotatedBoundingBox="11403,18656 3457,18356 3501,17194 11447,17493"/>
        </emma:interpretation>
      </emma:emma>
    </inkml:annotationXML>
    <inkml:traceGroup>
      <inkml:annotationXML>
        <emma:emma xmlns:emma="http://www.w3.org/2003/04/emma" version="1.0">
          <emma:interpretation id="{97F2A928-C637-4A90-9F10-320F3FCCA944}" emma:medium="tactile" emma:mode="ink">
            <msink:context xmlns:msink="http://schemas.microsoft.com/ink/2010/main" type="paragraph" rotatedBoundingBox="11403,18656 3457,18356 3501,17194 11447,17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EC2041-4750-47F6-899C-A5701A1E7AD4}" emma:medium="tactile" emma:mode="ink">
              <msink:context xmlns:msink="http://schemas.microsoft.com/ink/2010/main" type="line" rotatedBoundingBox="11403,18656 3457,18356 3501,17194 11447,17493"/>
            </emma:interpretation>
          </emma:emma>
        </inkml:annotationXML>
        <inkml:traceGroup>
          <inkml:annotationXML>
            <emma:emma xmlns:emma="http://www.w3.org/2003/04/emma" version="1.0">
              <emma:interpretation id="{29F9643C-1644-4B31-AE09-3055F9044F5C}" emma:medium="tactile" emma:mode="ink">
                <msink:context xmlns:msink="http://schemas.microsoft.com/ink/2010/main" type="inkWord" rotatedBoundingBox="11412,18432 7445,18282 7463,17790 11430,179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3435 717 0,'0'-27'78,"0"-26"-78,0 0 16,0 27-16,27-27 15,-27 0 1,0 79 78,0 27-79,0-26 1,0-1-16,-27 27 15,27 0 1,0 0-16,-26 0 16,-1 0-16,27 0 15,0-80 142,0 1-142,0-1-15,0 1 16,0-27-1,0 27 1,0-1 15</inkml:trace>
          <inkml:trace contextRef="#ctx0" brushRef="#br0" timeOffset="-1624.748">6134 690 0,'26'27'94,"1"-27"-78,26 26-16,-27-26 15,27 26-15,26 1 16,1-27 0,-27 0-16,26 0 15,-26 0-15,-106 0 94,-26-27-94,-80 27 16,27 0-16,-53 0 15,105 0-15,-26 0 16,27 0-16,52 0 15,-25 0-15,78 0 47,0 0-31,27 0-16,27 0 16,79-26-16,26 0 15,0 26-15,0-27 16,-79 1-16,0-1 15,-27 1-15,1 26 16,-1 0-16,-53 0 16,1 0-1,-1 0-15,1 0 16,-1 0 15,-26 26 0,-26 1-31,-1-27 16,1 0-16,-27 0 16,0 0-16,0 26 15,27 1-15,-27-27 16,0 0-16,-27 0 16,54 0-16,-27 0 15,27 0-15,52 0 63,27 0-48,53 0-15,-27 0 16,1 0-16,-28 0 16,28 26-16,-27 0 15,-106-26 63,26 0-62,1 0-16,-1 0 16,1 0-16,-27 0 15,-26 0-15,52 0 16,-26 0-16,27 0 15,52 0 48,-26-26-47,27 0 15,-54 26 0,-26 0-15,1-27-1,-28 1-15,-52-1 16,-27 1 0,53 26-16,0 0 15,-52 0-15,52 0 16,26 0-16,28 0 15,-1 0-15,0 0 16,0 0-16,26 0 16,-26 0-1,-26 0-15,26 0 16,27 0-16,-1 0 16,1 0-16,-1-27 93,27 1-93,27 26 16,-1 0 0,1 0-16,-1 0 15,1 0-15,26 0 16,-1 0-16,1 0 15,0 0-15,0 0 16,-26 0 0,-1 0-16,1 0 15,-1 0 1,-26 26 0,0 1-1,-26-1-15,26 1 16,-27-27-16,1 0 15,-27 26-15,0 1 16,0 25-16,-26-52 16,-1 0-16,27 27 15,0-1-15,27-26 16,-1 0-16,80 0 109,53 0-109,-26 0 16,25-53-16,1 27 16,-26 26-16,-28 0 15,1 0 1,-79 0 31,-1 0-32,1 0 1,0 0-16,-1 0 16,-52 0-16,26 0 15,0 0-15,0 0 16,0 0-16,27 0 15,-27 0-15,79 0 79,1 0-64,-1 0-15,1-26 16,25 26-16,-52-27 31,-26 1-15,-27 26-1,0 0 1,-26 0-16,-27 0 16,0 0-16,-53 0 15,27-27-15,0 1 16</inkml:trace>
          <inkml:trace contextRef="#ctx0" brushRef="#br0" timeOffset="-4514.6935">4308 717 0,'27'0'94,"-1"0"-78,27 0-16,26 0 15,80 0-15,-79 0 16,25 0-16,-78 0 15,52 0-15,-52 0 16,26 0-16,-27-27 78,-52 27-62,-1 0-1,-105-53 1,53 53-16,-80-26 16,53-27-16,-53 53 15,-26-53 1,79 53-16,27 0 0,-27 0 16,27 0-16,-27 0 15,26 0-15,-25 0 16,25 0-16,27 0 15,80 0 48,-1 0-47,80 0-16,53 0 15,-53 0-15,26 0 16,0 0-16,53 0 15,-79 0-15,0 0 16,-27 0 0,1 0-16,-107 0 47,-26 0-32,-26 0 1,-53-27-16,-27 27 15,27 0-15,-27 0 16,27 0-16,26 0 16,0 0-16,27 0 15,-1 0-15,27 0 16,53 27-16,-26-27 16,-27 0-16,26 26 15,27 1 79,53 26-94,0-53 16,27 0-16,-1 0 15,27 0 1,0 0-16,-27 0 15,0 0-15,27 0 16,-26 0-16,-54 0 16,-52 0 46,-27 0-62,-27 0 16,1 0-16,-53 0 15,26 0-15,-53 0 16,80 0-16,26 0 16,26 26-16,-26-26 15,53 27 48,27-1-48,26-26-15,26 0 16,54 79-16,52 1 16,-27-54-16,28 27 15,-80-53-15,-1 0 16,-52 0 0,0 0-16,-79 0 78,-1 0-63,-26 0-15,-52 0 16,-28 0-16,27 0 16,27 0-16,-27 0 15,80 0-15,-1 0 16,27-26 31,27 26-47,52 0 15,53 0-15,1 0 16,25 0-16,-25 0 16,-27 0-16,-27 0 15,0 0-15,-26 0 16,-26 0 15,-27-27-15,-27 27-1,-26 0 1,-26-26-16,-27-1 16,27 1-16,-27-1 15,-26 27-15,26 0 16,26 0-16,1 0 15,53 0-15,-1 0 16,27-26 31,27 26-16,-1-26-31,53 26 16,1 0-16,-27 0 15,26 0-15,27 0 16,-27 0-16,1 26 16,-54 0-16,27-26 15,-53 53 1,-26-53 31,-1 0-32,1 0-15,-1 0 16,1 0-16,-1 0 16,-52 0-16,26 0 15,-26-26-15,-27-1 16,79 27-16,1-26 16,-1 0-1,27-1 16,0 1-15,0-1 0,53 27-1,-26-26-15,26 26 16,0-27-16,0 27 16,-1 0-16,1 0 15,-79 0 48,-1 27-48,-25-27-15,-28 0 16,27 53 0,0-53-16,53 26 15,0 1 16,27-27-15,-1 0-16,80 0 16,0 0-1,0 0-15,0 0 16,79 26-16,-53 0 16,-53 1-16,80 79 15,-79-53-15,-28-53 16,1 0-16,-53 26 15,27-26-15,26 0 16,0 27 0,-27-27-1,54 0-15,-1 0 16,-26 0-16,53 0 16,-27 0-16,27 0 15,0 0-15,-27 0 16,-52 0-16,52-27 15,-53 1 1,1 26-16,-1 0 16,1 0-16,26 0 15,26 0-15,0 0 16,1 0-16,52 0 16,-79 0-16,0 0 15,-53 26-15,-53-26 110,27 0-95,-54 0 1,-26 0-16,0 0 15,-26 0-15,53 0 16,-106 0-16,52 0 16,1 0-16,53-26 15,26 26-15,26 0 16,27-27 62,27 27-62,26 0-1,0 0-15,26 0 16,-26 0-16,-27 0 16,27-26-16,-26 26 15,-27-27-15</inkml:trace>
        </inkml:traceGroup>
        <inkml:traceGroup>
          <inkml:annotationXML>
            <emma:emma xmlns:emma="http://www.w3.org/2003/04/emma" version="1.0">
              <emma:interpretation id="{EEDE4D07-2B6C-4AC7-8262-58EA1E3AC318}" emma:medium="tactile" emma:mode="ink">
                <msink:context xmlns:msink="http://schemas.microsoft.com/ink/2010/main" type="inkWord" rotatedBoundingBox="7555,18258 7481,18255 7491,17988 7566,17990"/>
              </emma:interpretation>
              <emma:one-of disjunction-type="recognition" id="oneOf1">
                <emma:interpretation id="interp1" emma:lang="" emma:confidence="0">
                  <emma:literal>в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Я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702.8647">3329 637 0,'-26'0'109,"26"53"-78,0-26-15,-27 25-16,27 1 16,0-26-1,0-1-15,0 1 16,-26-27-16,26-27 156,0 1-156,0-1 16,0-26-16,0 27 15,26 26 157</inkml:trace>
        </inkml:traceGroup>
        <inkml:traceGroup>
          <inkml:annotationXML>
            <emma:emma xmlns:emma="http://www.w3.org/2003/04/emma" version="1.0">
              <emma:interpretation id="{2A0013CF-475C-40EA-974E-EE3551ECCB01}" emma:medium="tactile" emma:mode="ink">
                <msink:context xmlns:msink="http://schemas.microsoft.com/ink/2010/main" type="inkWord" rotatedBoundingBox="7509,18509 3457,18356 3501,17194 7553,1734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2887.8535">-190 478 0,'0'-53'94,"0"-26"-78,27 26-16,26 0 15,0-26-15,-27 52 16,27 1-16,0-27 15,0 27-15,0-1 16,-53 1-16,26 26 16,-52 0 62,-1 0-78,1 0 15,-27 26-15,0 27 16,0-26-16,-26-1 16,26 0-16,0 1 15,26-27-15,-25 0 16,25 26-16,1-26 16,-27 0-16,79-26 109,1 26-109,26-27 16,-1-25-16,28 25 15,-27-26-15,0 27 16,-27-1-16,27 27 15,-53-26-15,26-1 16,-26 1 47,-26 26-63,-27 0 15,27 0 1,-1 0-1,-26 0-15,27 0 32</inkml:trace>
          <inkml:trace contextRef="#ctx0" brushRef="#br0" timeOffset="-28592.7113">2959 743 0,'53'0'93,"-27"-26"-77,1-1-16,26 27 16,-27 0-16,1-26 15,25-1-15,-78 27 63,-53 0-48,-1 27 1,1-1-16,-53-26 16,79 27-1,0-1-15,26-26 16,54 0 46,-27-26-62,106-54 16,-27 27-16,80-26 16,-27-1-16,-106 54 15,27-27-15,-26 53 16,-27-26 0,-27 26-1,1 0-15,-53 0 16,26 26-16,-27 1 15,-26-1-15,-52 27 16,78-27-16,1-26 16,-27 27-16,27-1 15,-27 27-15,53-53 16,27 0-16,52 0 78,27-26-78,53-54 16,0 27-16,-27 27 15,27-27-15,-53 0 16,-27 53-16,-52 0 47,-54 27-47,1-1 15,-53 53-15,52 1 16,-78-1-16,52-26 16,-27-26-16,1-27 15,0 26-15,52 1 16,54-1-16,-27-26 31,80-53-15,-1 53-16,27-53 15,53 0-15,0 0 16,-27-26-16,27 52 16,-53 27-16,-27 0 15,1 0 32,-54 0-16,27 53-31,-26-26 16,-1 26-16,-26 0 16,27 0-16,-1 0 15,-26-1-15,53 1 32,27-53-17,-1 0-15,1 0 16,26 0-16,53 0 15,-1 0-15,81 0 16,-28 0-16,-52 0 16,-26 0-16,-1 0 15,-53 0-15,-52 0 47,-27 0-47,0 0 16,-26 0-16,26 27 15,26-27-15,-26 26 16,27-26 0,0 0-16,-1 0 15,27-26 32,27-1-31,52 1-16,53-27 15,-52 0-15,-1 0 16,27 27-16,-53-1 16,0 1-16,-27 26 15,-52 0 17,-1 0-32,-26 0 15,-79 0-15,26 26 16,-53 1-16,1 26 15,78-53-15,1 26 16,26 1-16,27-27 16,78-27 46,1-26-46,27 0-1,-1 27-15,53-27 16,-52 53-16,-1-27 16,-52 27-16,-27-26 31,-27 26-15,-26 0-1,-26 26-15,-1 1 16,-52-1-16,26 1 15,-26 26-15,26-53 16,-26 0-16,53 26 16,-27 1-16,79-27 15,1 0-15,26-27 47,0 1-47,0-1 16,26 1-16,80-1 15,26 1-15,1-1 16,-27 1-16,-54-1 16,-78 27 31,-27 0-47,-26 27 15,-54-1-15,1 1 16,26-1-16,-26 27 15,26-26-15,0-1 16,-52 1-16,78-27 16,27 26-16,0-26 15,80 0 32,26-53-31,26 0-16,53 0 15,-52 0-15,-1-26 16,1 53-16,-28 26 16,-25-53-16,-80 79 140,53 27-140,-26 0 16,-1-27-16,-26 27 16,27 0-16,-27-26 15,53-1-15,-27-26 16,27 27-1,-26-1 1,26 1-16,-27-1 16,1 0-1,52-26 79,54 0-78,52 0-16,0 0 15,1 0-15,-54 0 16,-26 0-16,0 0 16,-80 0 46,-78 0-62,-1 0 16,-53 53-16,53-53 15,0 27-15,-52-1 16,25-26-16,80 0 16,-26 0-16,26 0 15,27 0 1,26-26 15,0-27-15,0 26-1,0 1-15,26 0 16,27-27-16,0 0 16,0 53-16,0-53 15,0 26-15,-27 27 16,-132 0 78,53 53-94,-26 27 15,-27-27-15,53-27 16,0 53-16,0-79 15,0 27-15,53-1 16,0-52 47,53-1-48,-26 1 1,26-1-16,0-25 15,-27 52-15,1-53 16,-1 26-16,-26 1 16,0-1 31,-26 27-32,-1 27 1,1-1-16,-54 27 15,-52 0-15,53 26 0,-54 1 0,80-80 16,27 53 0,-53-53-16,52 26 15,27-52 32,27-27-47,26 0 16,-1 26-1,-25-26-15,-1 53 16,54-52-16,-54 25 16,1 27-16,-27-26 0,-53 79 78,0-1-63,26 1-15,-78 0 16,25 27-16,1-54 16,26 1-16,0-1 15,26-26 1,54-26 0,-1-27-1,54 26 1,-54-26-16,27 53 15,53-79-15,-53 52 16,0 1-16,-27 0 16,-26-1-16,27 1 15,-54 26 79,-26 26-94,-52 53 16,-1 1-16,26-27 15,-26 26 1,80-79 0,0 0-16,52-26 31,80-54-16,26 27-15,27-26 16,-80 0-16,54-1 16,-1 1-16,-79 26 15,0 26-15,0-25 16,0 52-16,-53-27 78,-27 27-62,-26 0-16,27 27 15,-54-1-15,27 27 16,0-27-16,1 1 16,25-1-16,80-52 93,53-1-93,0-26 16,26 1-16,0-1 16,-52 26-16,52 1 15,-79-27-15,-27 53 16,-26-53-1,-26 53 17,-27 0-32,-53 0 15,0 26-15,27 1 16,-27 26-16,27-53 16,26 53-16,0-53 15,26 0-15,1 0 16,-1 26 31,27-52-16,0-27-15,0 0-1,0 26 1,0 1-1,27-1-15,-1 1 16,-26 0 78,-26-1-79,-1 27-15,1 0 16,-27 0 0,0 27-16,0-1 15,0 27-15,-26 26 16,26-26-16,0 27 16,0-28-16,53-25 15,-53-1-15,53 1 16,0-54 31,53 27-32,0-79 1,53 26-16,0-26 16,-53 26-16,26 26 15,-26-26-15,-27 27 16,27 0-16,0-1 15,-53 1 95,-26 26-95,-1 0 1,1 0-16,-27 0 16,0 53-16,27-1 15,-27 1-15,0 0 16,0-26-16,-26 26 16,52 26-16,27-53 15,-53 1-15,53-1 16,27-26 46,26-26-46,-1-27-16,28-26 16,26 52-16,-27 1 15,-26-54-15,0 54 16,0-1-16,26-25 15,-52 25-15,26 27 16,-53-26-16,26-1 16,-52 54 46,-1-1-62,1-26 16,-27 27-16,-27 25 15,27 1-15,27-53 16,-27 53-16,27-53 16,-1 27 46</inkml:trace>
          <inkml:trace contextRef="#ctx0" brushRef="#br0" timeOffset="-25997.7857">48 558 0,'27'0'141,"26"0"-141,0-27 16,0 27-16,26 0 15,-52-26-15,52 26 16,-53-27-16,-52 27 78,-53 27-78,-1 26 16,-26 0-16,0-27 15,27 1 1,26 26-16,27-27 16,-27-26-16,53-26 62,79-1-46,-26-26-16,26 27 15,-26-27-15,27 0 16,-27 26-16,26 27 16,-26-26-16,-27-1 15,-52 27 16,0 0-15,-54 0-16,-52 27 16,52 26-16,-78-27 15,52 1-15,-26-1 16,26 27-16,26-53 16,54 27-16,-27-27 15,106 0 48,-27-53-63,27 26 15,0-26-15,0 27 16,0-27 0,0 26-16,26 27 15,-79-26-15,-26 26 78,-1 26-62,-52 27-16,53 0 16,-27-53-16,0 53 15,53-26-15,-27-1 16,27 1 62,0-1-62,53-26-1,-53 53-15,27-27 31,-27 27-15,0-26 15,0-1-31,26 1 16,1-1-16,-27 1 31,-27-1-31,1-26 16,-1 0 15,1-26-15,-1-1-1,27-26 1,0 27 0,0-1-16,0-26 15,0 27-15,0 0 16,0-1-16,0 1 31,0-1 0,-26 27-15,-1 0-16,-26 0 16,27 27-1,0-1 1,-1 1-16,1-1 15,-1 27-15,1-53 16,-1 26-16,27 27 16,0-79 93,0-1-93,0 1 46</inkml:trace>
          <inkml:trace contextRef="#ctx0" brushRef="#br0" timeOffset="-9669.7284">22 690 0,'-26'0'47,"-1"0"-31,1 0-16,26 27 16,0-1-16,-27-26 15,1 26-15,-1 1 16,1 26-16,26 0 47,0-80 46,0-26-77,26 53-16,-26-53 16,53 1-16,0-1 15,-26 0 1,-1 53-16,-26-27 16,-26 27 46,-27 0-62,53 27 16,-27-27-16,-26 26 15,0-26-15,0 53 16,1-26-16,-28-1 16,27-26-16,27 26 15,-1-26-15,1 0 16,26-26 78,26 0-94,1-1 15,-1 27-15,1-26 16,-1-1-16,1 27 15,-27 27 95,-27-1-110,-26 1 15,53-1-15,-53 0 16,53 27 0,-26-26-16,52-54 93,1 1-77,-1-1-16,27 1 16,0-27-16,26 27 15,1-1-15,52-26 16,-53 27-16,54-27 16,-27 26-16,-27 1 15,-26-1-15,0 27 16,-27 0-16,-26 27 47,0-1-32,-26-26-15,-1 27 16,1 26-16,-27 0 16,0-27-16,-26 27 15,52-26-15,1-27 16,-1 26-16,-26-26 15,80 0 32,-1 0-31,1-26-16,-1-1 16,27 1-16,0-1 15,0-26 1,-27 27-16,54 26 15,-54 0-15,-52 0 94,-1 0-94,1 0 16,-1 0-16,1 0 15,0 0-15,-1-27 16,1 1 31,-1 26-31,1 0 30,-1 0-30,1 0 31,-1 0-47,-26 0 16,27 0-1,-1 0-15,27-27 47,0 1-31,27-1-16,-1 1 15,1 26 1,-1 0 0,-26-26-1,53 26 48</inkml:trace>
          <inkml:trace contextRef="#ctx0" brushRef="#br0" timeOffset="-8185.7022">3276 425 0,'-53'27'62,"53"-1"-62,-52 27 16,52-26-16,-53 26 15,26 26-15,-26-26 16,27 0-16,26-27 16,-27 1-16,1-27 78,52-27-78,1 27 0,-1-53 15,1 1-15,-1-1 16,1 0-16,-1 0 16,1 0-16,-27 0 15,26 0-15,0 53 16,-26-26-1,0-27 48,-26 79-63,0 1 16,-1-1-16,1 27 15,-1 26-15,1-52 16,26 26-16,-27 0 15,1 26-15,26-53 16,0 1 62,26-27-62,1 0-1,-27-53-15,53 27 16,-53-1-16,26-26 16,-26 27-16,0-1 15,0-26-15,27 27 16,-27-1 0,0 1-16,0-1 15,0 1-15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1:57.70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ED1938-B8E3-4449-A9D6-3DC4AA6D6544}" emma:medium="tactile" emma:mode="ink">
          <msink:context xmlns:msink="http://schemas.microsoft.com/ink/2010/main" type="inkDrawing" rotatedBoundingBox="1189,12046 1279,9613 1844,9634 1754,12067" shapeName="Other"/>
        </emma:interpretation>
      </emma:emma>
    </inkml:annotationXML>
    <inkml:trace contextRef="#ctx0" brushRef="#br0">118 1675 0,'11'0'31,"-11"24"-15,0 11 0,0-23-1,0 12-15,0 11 16,0 12-16,0 0 15,0-12-15,0 0 16,0 1-16,0-1 16,0 0-16,0-11 15,0-12-15,0-1 16,0 13-16,0-36 62,12-11-46,0-1-16,0 0 16,11-23-16,-11 12 15,-12-24-15,12 1 16,-1 22-16,13 1 16,-24 0-1,0 23-15,0 24 47,0 23-31,-12 36-16,0-24 15,-11 23-15,11 12 16,-11 1-16,11-1 16,-12-23-16,13 11 15,-1-34-15,12-24 16,0 11-16,12-23 47,11-23-47,1-25 15,11 1-15,12 0 16,-24-11-16,13-1 16,-13 35-16,1 13 15,-12-13-15,-12 48 63,0-1-48,0 12 1,-12-11-16,-12-12 16,12 23-16,12-23 15,-11-1-15,22-11 63,-11-11-63,12-13 15,12-11-15,-12 23 16,-1 0-16,13 1 16,-24-13-16,12 24 15,-12 12 32,0 23-47,0 0 16,-12 12-16,12-11 15,-35 22-15,11-34 16,24 11-16,-12-35 31,12-11-15,0-25-1,0-11-15,12 0 16,12-23-16,-13 23 16,13-12-16,-12-12 15,11 12-15,-11-11 16,-12 11-16,12 0 16,-1 24-16,1 23 15,-12 24 16,0 35-15,-12 0-16,-11 24 16,-1 23-16,13-24 15,-1-11-15,0 0 16,12-12-16,0-24 16,0-11-16,0 0 15,12-12 16,0-12-31,-12-23 16,23 0-16,-11-24 16,0-12-16,-1 24 15,1-12-15,0 1 16,-12-25-16,0-11 16,-12 24-1,-11-1-15,11 12 16,-12 12-16,13 24 15,-1-1-15,12 1 16,-12-1-16,12-11 16,-12 11-16,12 13 15,0 22 32,0 25-31,-23 46-16,11-11 15,0 11-15,-23 0 16,11 12-16,13-58 16,-1-13-16,12 1 15,0-48 17,0-35-17,12-23-15,23-24 16,0 12-16,-11 0 15,11-12-15,-11 24 16,-1 11 0,-23 1-16,12 34 15,0 13-15,-12 35 63,0 46-63,-12-22 15,-23 46-15,11 0 16,12-35-16,12-11 16,-23 22-16,11-10 15,0-13-15,0-12 16,12 13-16,-11 22 16,11-46-16,0-24 62,-12-23-62,12 12 16,0-24-16,0-24 15,0 12-15,0-11 16,0 23-16,0-12 16,-12 24-16,0 11 15,1 24 32,-1 12-31,0 11-1,-11 24-15,-13-11 16,1 34-16,12-11 16,-13-12-16,13 12 15,-1-24-15,24-11 16,0-48 31,0 12-47,0-23 15,0 0-15,12-24 16,12 24-16,-13-36 16,1 24-16,0 12 15,0 0-15,-1 11 16,-11 36 46,0 0-62,-11 46 16,-1-22 0,-12 11-16,-11-12 15,23 12-15,12-24 16,0-11-16,0 12 15,0-36 32,36 0-31,-13 0-16,12-11 16,12-12-16,-11 23 15,-25 0-15,1 0 16,-12 24 31,0 0-32,0 23-15,0 0 16,-12 24-16,1-23 16,-1-1-16,12 0 15,-12-23-15,12 11 31,0-46 1,0-1-17,0 13-15,0-1 16,0-12 156,0 13-157,0-13-15,0 1 16,0-13-16,-12 13 16,1-13-16,11-11 15,0 12-15,0 0 16,0-12-16,0 0 16,0 12-16,0-24 15,0 12 1,0 0-16,-12-12 15,-12-12-15,13 24 16,-13 0-16,24 12 16,-12 23-16,12 0 15,-11 1-15,-1 11 32,0 0-17,12 23-15,-12 12 16,1 1-16,11-1 15,-12 0-15,0 1 16,12-25-16,0 13 16,0-12-16,0-1 15,24-11 17,11 0-17,-12-23-15,24-1 16,-23 1-16,-1 11 15,1-11-15,-12-13 16,11 1-16,-11 11 16,-12-11-16,0 12 15,12-1-15,-1 12 16,-11-11 0,24 23-16,-12 0 31,-12 12-16,0 23-15,0 24 16,0 11-16,0 1 16,0-1-16,0 13 15,0-13-15,0-11 16,0-24-16,0-11 16,11-48 30,1-11-46,0-12 16,-12 12-16,24-36 16,-13 24-16,1-12 15,0 36-15,-12-1 16,0 1-16,0-1 16,0 36 62,0 12-63,0 11-15,-12 12 16,12 0-16,0-24 16,-12 13-16,12-13 15,0-35 16,0 1-15,0-48-16,12-23 16,-12-13-16,0 13 15,0-12-15,0 12 16,-12 11-16,1 12 16,11 12-16,-12-11 15,12 22-15,0 13 16,0 11-16,0 47 62,0 12-62,0 24 16,-24 35-16,1-24 16,11-23-16,12 11 15,0-11 1,0-12-16,0-11 15,0-1-15,0-12 16,0-34 15,12-13-15,-1-23 0,13 0-16,11 0 15,-11 0-15,-1-35 16,1 11-16,-1 12 15,1-11-15,-12-13 16,-1 1-16,-11 23 16,0 24-16,0 0 15,0 11-15,0-11 16,0 11-16,0 13 16,0 22 30,0 13-30,0 11-16,0 0 16,0 12-16,12-11 15,0-13 1,-12 1-16,12-1 16,-1 1-16,13-12 93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1:51.95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95A865-85AE-499D-AC76-63EE93030EEA}" emma:medium="tactile" emma:mode="ink">
          <msink:context xmlns:msink="http://schemas.microsoft.com/ink/2010/main" type="inkDrawing" rotatedBoundingBox="985,10858 1580,6745 2074,6816 1479,10930" semanticType="verticalRange" shapeName="Other">
            <msink:sourceLink direction="with" ref="{A9092161-6BD4-40BE-B66B-A0EF72C84F73}"/>
          </msink:context>
        </emma:interpretation>
      </emma:emma>
    </inkml:annotationXML>
    <inkml:trace contextRef="#ctx0" brushRef="#br0">494 659 0,'0'12'78,"0"11"-78,0-11 16,0 11-16,0 24 15,0 24-15,0-12 16,-12 11-16,12-23 15,0 0-15,0 12 16,0-23-16,0-13 16,0 12-16,0-11 15,0-1-15,0-11 16,0 0-16,0 0 16,0-36 30,12-23-30,23-47-16,-11-12 16,-12 12-16,23-24 15,0-23-15,-35 0 16,0 12-16,0 23 16,0 0-16,0 24 15,0 35-15,0 23 16,0 60 46,0 46-62,-12 0 16,1 1-16,-1 22 16,12 25-16,0-1 15,-12 12-15,12 0 16,0-23-16,-12 0 15,-11-13-15,23-34 16,0-24-16,0-24 16,0-46 31,0-24-32,0-47-15,0-12 16,12-47-16,-12-23 15,0 23-15,11-23 16,1 11-16,-12 36 16,12 23-16,-12 12 15,0 58-15,0 13 16,0 35 15,-12 82-31,-11 47 16,-1 12-16,-23 70 15,0 59-15,-12 118 16,12-35-16,-23-13 16,11-81-16,12-24 15,23-36-15,1-46 16,11-47-16,12-1 16,0-58-16,0-35 15,0-48 16,0-23-15,0-23 0,0-36-16,24-12 15,34-35-15,-11-35 16,-23-24-16,11 48 16,0 11-16,-11 12 15,-24 11-15,0 48 16,0 47-16,0 23 15,0 24 17,-12 47-32,-11 23 15,-1 36-15,-35 23 16,24 23-16,12-23 16,11 1-16,-23-1 15,23 0-15,12-59 16,-12-23-16,-11 11 15,23-34-15,0-13 16,0-11-16,0 23 16,0-23-16,11-12 31,1 0-31,0-12 16,-12-35-16,23-23 15,24-24 1,-35-12-16,23 0 15,1-47-15,-1 59 16,0-35-16,-35 46 16,24 48-16,-24 11 15,0 48 17,-24 58-17,12 48-15,1 11 16,-13 12-16,-35 11 15,1 60-15,34-60 16,-23 36-16,-12 0 16,36-70-16,23-36 15,0-47-15,0-24 16,0-35 15,11-35-31,13-35 16,11-36-16,12-23 15,-23 12-15,11-12 16,0-24-16,1-11 16,-1-12-16,12 35 15,-12 23 1,-23 25-16,-12-1 16,0 47-16,0 12 15,0 12-15,0 11 16,0 12-16,0-11 15,12 23 17,0 0-17,-1 0-15,-11 23 16,0 1 0,0-1-16,0 13 15,0-1-15,0 36 16,0 11-16,0-12 15,0 1-15,0 0 16,0-24-16,0 0 16,-11 0-16,11-12 15,0 0-15,0-11 16,0-13 15,11-11-15,1-23-1,0 23 1,11-24-16,13 13 16,-25-1-16,1-12 15,0 13-15,11-25 16,-23-22-16,0 22 16,12-11-16,0 0 15,-12-35-15,0 0 16,0 35-16,0-12 15,0-35-15,0 47 16,0-24-16,0 48 16,0 58 46,-12 24-62,-11 46 16,11 1-16,-12 24 15,24 23-15,-11 11 16,-1-46-16,12-24 16,-12-12-16,12-11 15,0-36-15,0-11 16,0-48 15,12-35-15,11-23-16,1-12 15,-1 0-15,1-36 16,-1-11-16,-11-23 16,-12 23-16,0-12 15,0 0-15,-23 23 16,-1 13-16,1 35 16,11 34-16,0 37 15,12-1-15,-12 12 16,1 0-1,11 12 1,-12 47 0,0-12-16,-11 0 15,11 35-15,-23 24 16,11-24-16,12 12 16,-11 0-16,-1-23 15,1-1-15,23-34 16,-12-13-16,12-11 15,0-24 48,0-35-47,12 0-16,11-24 15,-11 24-15,0 12 16,0-24-16,23 24 15,-12-35-15,-11 23 16,0-1-16,-12 1 16,0 36-16,0-1 15,0-12 17,-12 36-17,-23 23 1,0 36-16,-13 23 15,-10-12-15,11 1 16,0-25-16,35-22 16,12-13-16,0 1 47,23-48-32,13 13 1,-1-1-16,-12 12 15,1 0 1,-12 0-16,11 12 16,-23 11-16,24 48 15,-12 11-15,-1 24 16,-11 23-16,0 12 16,-35 12-16,-24 12 15,24-24-15,11 0 16,1-12-16,-12-23 15,11-12-15,12-11 16,-11-36-16,23-24 16,-12 12-16,12-58 62,0-24-62,24 0 16,-1-47-16,12 0 15,-11 0-15,-1-24 16,13 12-16,-13-23 16,12-1-16,-35 25 15,0 10-15,0 37 16,0 34-16,-11 71 47,-1 24-32,-12 35-15,1-1 16,-12 37-16,-12-13 16,11 36-16,1-13 15,0-34-15,-1 0 16,25-13-16,11-22 16,0-36-16,0-12 15,0-11-15,0-36 47,11-35-31,13-36-16,0-22 15,-1-1-15,12 12 16,1-12-16,-1 0 16,-12-23-16,-11 46 15,12 13-15,-24 46 16,0 13-16,0-1 47,0 24-16,-12-1-31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11:59.39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092161-6BD4-40BE-B66B-A0EF72C84F73}" emma:medium="tactile" emma:mode="ink">
          <msink:context xmlns:msink="http://schemas.microsoft.com/ink/2010/main" type="writingRegion" rotatedBoundingBox="887,8526 928,7235 1673,7258 1632,8550">
            <msink:destinationLink direction="with" ref="{5295A865-85AE-499D-AC76-63EE93030EEA}"/>
          </msink:context>
        </emma:interpretation>
      </emma:emma>
    </inkml:annotationXML>
    <inkml:traceGroup>
      <inkml:annotationXML>
        <emma:emma xmlns:emma="http://www.w3.org/2003/04/emma" version="1.0">
          <emma:interpretation id="{D399C291-7C68-47D9-A6A5-909F2F358AA3}" emma:medium="tactile" emma:mode="ink">
            <msink:context xmlns:msink="http://schemas.microsoft.com/ink/2010/main" type="paragraph" rotatedBoundingBox="887,8526 928,7235 1673,7258 1632,8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FC1EDB-03A7-49D4-BB54-4B7DBE5DC67D}" emma:medium="tactile" emma:mode="ink">
              <msink:context xmlns:msink="http://schemas.microsoft.com/ink/2010/main" type="line" rotatedBoundingBox="887,8526 928,7235 1673,7258 1632,8550"/>
            </emma:interpretation>
          </emma:emma>
        </inkml:annotationXML>
        <inkml:traceGroup>
          <inkml:annotationXML>
            <emma:emma xmlns:emma="http://www.w3.org/2003/04/emma" version="1.0">
              <emma:interpretation id="{1BA9F49B-2708-43A7-ADC9-3C2147714168}" emma:medium="tactile" emma:mode="ink">
                <msink:context xmlns:msink="http://schemas.microsoft.com/ink/2010/main" type="inkWord" rotatedBoundingBox="1210,8536 1215,8378 1637,8391 1632,85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 1129 0,'23'0'31,"-11"0"-31,35 0 15,0 0-15,12 12 16,-24 11-16,-23-23 16,11 0-16,-23 12 15,24-12-15,-1 12 16,-11 0-16,12-1 16,-1 13-16,-11-24 15,-47 0 48,-12 0-48,-12 0-15,-23 0 16,-1 12 0,60-1-16,-12-11 15,-1 0-15,13 12 16,23 0-16</inkml:trace>
        </inkml:traceGroup>
        <inkml:traceGroup>
          <inkml:annotationXML>
            <emma:emma xmlns:emma="http://www.w3.org/2003/04/emma" version="1.0">
              <emma:interpretation id="{E05BA8CC-8C66-48CA-8D27-6401B07E71FF}" emma:medium="tactile" emma:mode="ink">
                <msink:context xmlns:msink="http://schemas.microsoft.com/ink/2010/main" type="inkWord" rotatedBoundingBox="909,8478 942,7445 1660,7468 1627,8501"/>
              </emma:interpretation>
              <emma:one-of disjunction-type="recognition" id="oneOf1">
                <emma:interpretation id="interp1" emma:lang="" emma:confidence="0">
                  <emma:literal>в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до</emma:literal>
                </emma:interpretation>
                <emma:interpretation id="interp5" emma:lang="" emma:confidence="0">
                  <emma:literal>во</emma:literal>
                </emma:interpretation>
              </emma:one-of>
            </emma:emma>
          </inkml:annotationXML>
          <inkml:trace contextRef="#ctx0" brushRef="#br0" timeOffset="20350.0688">517 435 0,'-11'0'0,"-1"0"15,-12 0-15,1 24 16,11 11-16,-11-11 16,-13 23-16,-22 11 15,11-10-15,-24 22 16,24-23 0,-12 0-16,12 0 15,12 0-15,23-35 16,0 12-16,12-1 15,0-11 1,12-12 0,12-12-1,46-23-15,1-48 16,-1 25-16,-11-1 16,0-12-16,-12 12 15,0-11-15,12-1 16,-24 24-16,-11 0 15,-13 0-15,1 24 16,12-13-16,-24 13 16,0 11-16,-12 12 47,12 12-32,-12 47-15,-23 0 16,-12 23-16,-12 12 15,12 24-15,-12-24 16,24 11-16,23-10 16,-11-13-1,-1 0-15,12-35 16,12-12-16,0-11 16,0-48 15,12-23-31,0-23 15,11-12-15,-11-24 16,12 12-16,-24 0 16,0-1-16,0 1 15,0 12-15,-24 0 16,1 23-16,11 24 16,0-1-16,0 13 15,-11 23-15,11 0 16,0-12-16,0 12 15,-11 0-15,11 0 16,-23 35 0,23-23-16,0 0 15,-11 35-15,-1-12 16,1 1-16,-12 11 16,-1 11-16,13-22 15,11-1-15,0-12 16,12 13-1,-12-13-15,12-11 16,12-12 47,0 0-63,0 0 15,11 0-15,13-24 16,-1-11-16,12 23 15,-12-23-15,24-12 16,-36 24-16,13-13 16,-13-22-16,-11 34 15,-12-11-15,0 11 16,0 1-16</inkml:trace>
        </inkml:traceGroup>
        <inkml:traceGroup>
          <inkml:annotationXML>
            <emma:emma xmlns:emma="http://www.w3.org/2003/04/emma" version="1.0">
              <emma:interpretation id="{ADA23B42-C0FF-4FA9-BFC1-18CC022DFCD3}" emma:medium="tactile" emma:mode="ink">
                <msink:context xmlns:msink="http://schemas.microsoft.com/ink/2010/main" type="inkWord" rotatedBoundingBox="901,8089 928,7235 1551,7255 1524,810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263.4561">400 47 0,'0'24'31,"-12"-12"1,0-12-17,12 23-15,-35 1 16,12 11-16,-13 12 16,1 23-16,-24 13 15,0-1-15,1 24 16,-13-36-16,24 13 15,0-13 1,23-34-16,13-25 16,-1 1-16,12-47 47,0 0-32,0-12-15,35 11 16,-11-11-16,11 0 15,0 0-15,1 0 16,-13 0-16,12 12 16,1-12-16,-13 35 15,12-23-15,-23 23 16,24 0-16,-36 0 16,0 24 62,-24 24-63,-23 34-15,0 1 16,-24 23-16,36-24 16,12-23-1,-13 0-15,25-23 16,11-48 46,23 1-62,118-212 63,-117 223-63,-1-12 0</inkml:trace>
          <inkml:trace contextRef="#ctx0" brushRef="#br0" timeOffset="-14263.3098">447 247 0,'-12'0'47,"0"0"-31,-11 0-16,11-12 15,-11 12-15,-1 0 16,1 0-16,11-11 15,0-1 17,12 0-17,0-11-15,0 11 16,24-12-16,11 1 16,0-12-16,0-1 15,-11 25-15,-1-13 16,1 12-16,-12 12 15,-36 0 64,-11 12-79,-36 35 15,-23 0-15,0 35 16,24-35-16,23-23 15,0 11-15,23-11 16,24-36 15,12 12-15,11-35-16,-11 11 16,23-23-16,1 24 15,-1-1-15,0 1 16,1-13-16,-1 25 15,12-25-15,-35 25 16,11 11-16,-58 0 63,-24 11-48,0 25-15,0-13 16,24 1-16,-24 11 15,36-35-15,11 12 16,12-24 15,12 0-15,0-11 0,-1 11-16,1 0 15,0 0-15,11 1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23:59.68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7789DF-C2C9-46FE-9083-CBE509D25563}" emma:medium="tactile" emma:mode="ink">
          <msink:context xmlns:msink="http://schemas.microsoft.com/ink/2010/main" type="writingRegion" rotatedBoundingBox="1792,10323 2245,11763 1528,11989 1075,10548"/>
        </emma:interpretation>
      </emma:emma>
    </inkml:annotationXML>
    <inkml:traceGroup>
      <inkml:annotationXML>
        <emma:emma xmlns:emma="http://www.w3.org/2003/04/emma" version="1.0">
          <emma:interpretation id="{90F8C49C-0251-4E61-91C8-CCAC7C70EC21}" emma:medium="tactile" emma:mode="ink">
            <msink:context xmlns:msink="http://schemas.microsoft.com/ink/2010/main" type="paragraph" rotatedBoundingBox="1792,10323 2245,11763 1528,11989 1075,10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019C91-D36D-4546-AC08-F7D0BAAE489A}" emma:medium="tactile" emma:mode="ink">
              <msink:context xmlns:msink="http://schemas.microsoft.com/ink/2010/main" type="line" rotatedBoundingBox="1792,10323 2245,11763 1528,11989 1075,10548"/>
            </emma:interpretation>
          </emma:emma>
        </inkml:annotationXML>
        <inkml:traceGroup>
          <inkml:annotationXML>
            <emma:emma xmlns:emma="http://www.w3.org/2003/04/emma" version="1.0">
              <emma:interpretation id="{54C1D499-91D8-4BF8-9DEB-DB5B34164550}" emma:medium="tactile" emma:mode="ink">
                <msink:context xmlns:msink="http://schemas.microsoft.com/ink/2010/main" type="inkWord" rotatedBoundingBox="1792,10323 2245,11763 1528,11989 1075,10548"/>
              </emma:interpretation>
            </emma:emma>
          </inkml:annotationXML>
          <inkml:trace contextRef="#ctx0" brushRef="#br0">372 0 0,'0'53'0,"-27"-27"16,27 1-1,-26-1-15,26 1 32,0-1-32,0 1 15,0-1-15,-26-26 16,26 53-16,-27 0 31,27-27-31,0 1 16,-26-1-16,26 1 15,-27 26 1,1-53-16,26 53 16,-27-1-16,1-52 15,26 53-15,-27-26 16,1-1 0,-1 1-16,1-27 15,-1 53-15,27-80 94,0-26-78,0 27-16,53-1 15,-53-26 1,0-26-16,80 53 15,-54-54-15,27 1 16,-26 26-16,26 0 16,-53 27-16,52-27 15,-25 53 48,-27 53-48,0 26 1,0-26 0,0 26-16,0 27 15,0-27-15,0 27 16,0-26-16,0 52 16,0 0-16,0 1 15,0-81-15,-27 28 16,1-27-16,26 0 15,0 0-15,0-1 16,0-78 47,0-27-48,26 0-15,27 0 16,53 0-16,-53-26 15,0 26-15,0 0 16,0-26-16,0 52 16,-27-26-16,-26 0 15,27 53 63,-27 53-62,0-26 0,0 26-16,-27 0 15,-26 26-15,53 0 16,-26 27-16,-27-79 16,53-1-16,0 27 15,-27-26-15,1-1 16,26-52 62,0-27-78,0 0 16,0 0-16,0 0 15,0-26-15,0 26 16,0 0-16,0 0 15,0 0-15,0 26 16,0 1-16,0-1 16,0 1-16,0 0 15,-26-27 48,-1 53-32,1 26-15,26 1-16,-27-27 15,27 52-15,-26-52 16,26 27-16,-27-1 16,27 1-16,0 26 15,-26-27 1,26 27-16,0-26 15,0-1-15,-27 1 16,27-1-16,0 0 94,27-26-47,-1 0-47,27-26 15,-53 0-15,53-1 16,26 1-16,-52-1 16,-1 27 77,-26 27-61,0-1-17,0 1-15,0-1 31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2-07-26T11:24:03.23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CCC355-E4C7-4F3C-B673-89CE598298B1}" emma:medium="tactile" emma:mode="ink">
          <msink:context xmlns:msink="http://schemas.microsoft.com/ink/2010/main" type="inkDrawing" rotatedBoundingBox="1242,11243 1243,9470 1772,9471 1771,11244" shapeName="None"/>
        </emma:interpretation>
      </emma:emma>
    </inkml:annotationXML>
    <inkml:trace contextRef="#ctx0" brushRef="#br0">320 1376 0,'0'27'0,"-27"-1"16,27 27-16,-53-27 15,53 27 1,0-26-16,0-1 16,-26 1-1,26-1 16,0 1-15,0-1 0,-27-26-1,27 53 17,0-79 77,0-1-93,0-26-16,0 0 15,0-26-15,0 0 16,0-1-16,0 27 15,-26-26-15,26 52 16,-27-26-16,27-26 16,-26 53-1,26-1-15,0 1 16,-53 26 46,53 26-30,-27 1-32,1-27 15,26 53-15,0-27 16,0 27 0,0-27-1,0 1 1,0-1-1,0-52 64,0-1-64,0 1-15,0-80 16,26 53-16,1-26 15,-27-53-15,26 52 16,1-26-16,-1 27 16,1 0-16,-27-1 15,0 27-15,0-26 16,0 0-16,0 52 16,0-52-1,0 26-15,-27 26 16,1 80 109,26-26-125,0-1 15,0 1-15,0-1 16,-27 80-16,27-27 16,0 1-16,0-1 15,0 0-15,0 1 16,0-1-16,0 53 16,0-79-16,0-26 15,0 26-15,27-27 16,-1 1-16,-26-1 15,0 27 1,0-27 156,0-52-172,0 0 16,0-27-1,0 0-15,0-27 16,0-52-1,27 26-15,-27 27 16,0-1-16,0 1 16,53 26-16,-53-26 15,0-1-15,0 1 16,0 26-16,0 27 16,0-1-16,0 1 15,0 52 79,0 27-78,0 27-16,0-1 15,0 0-15,0 54 16,0-28-16,0-25 15,26 79-15,1-27 16,-27-79-16,0 0 16,26 0-16,1-1 15,-1 28-15,-26-54 16,0 1 0,0-1-16,26 1 15,-26-1-15,0-79 125,0 27-125,0-27 16,0 0-16,0-26 15,0-27-15,0 53 16,0-27-16,0-25 16,0 52-16,0-27 15,0 1-15,0 0 16,0 26-16,0 0 16,0 0-16,0 0 15,0 26-15,0-25 16,0 25-16,0 1 15,0 52 95,0 1-110,0-1 15,0 53-15,27 27 16,-27-53-16,0 26 16,26 1-16,1-1 15,-1 27-15,1-53 16,-27 0-16,0 26 16,0-26-16,0-26 15,26-1-15,-26 1 16,0-1-16,0-52 156,0-1-140,0 1-16,0-1 15,0 1 1,0-1-16,0-26 16,-26 53-16,-1-26 15,-26-27-15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0202-9AEC-4971-86CD-C6C17B6251E0}" type="datetimeFigureOut">
              <a:rPr lang="id-ID" smtClean="0"/>
              <a:t>29/07/2022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8649-DEA3-43CA-BBD9-CBA46697201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38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8649-DEA3-43CA-BBD9-CBA46697201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7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/>
          <p:cNvSpPr/>
          <p:nvPr userDrawn="1"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8" name="Rectangle: Rounded Corners 27"/>
          <p:cNvSpPr/>
          <p:nvPr userDrawn="1"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: Rounded Corners 28"/>
          <p:cNvSpPr/>
          <p:nvPr userDrawn="1"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: Rounded Corners 29"/>
          <p:cNvSpPr/>
          <p:nvPr userDrawn="1"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: Rounded Corners 30"/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Rectangle: Rounded Corners 31"/>
          <p:cNvSpPr/>
          <p:nvPr userDrawn="1"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34" name="Oval 3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Oval 3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38" name="Rectangle: Rounded Corners 37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9" name="Rectangle: Rounded Corners 38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0" name="Rectangle: Rounded Corners 39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: Rounded Corners 40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2" name="Rectangle: Rounded Corners 41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3" name="Rectangle: Rounded Corners 42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5" name="Rectangle: Rounded Corners 44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Rectangle: Rounded Corners 45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640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76071" y="1173808"/>
            <a:ext cx="2955472" cy="2626788"/>
          </a:xfrm>
          <a:custGeom>
            <a:avLst/>
            <a:gdLst>
              <a:gd name="connsiteX0" fmla="*/ 57028 w 2955472"/>
              <a:gd name="connsiteY0" fmla="*/ 0 h 2626788"/>
              <a:gd name="connsiteX1" fmla="*/ 2898444 w 2955472"/>
              <a:gd name="connsiteY1" fmla="*/ 0 h 2626788"/>
              <a:gd name="connsiteX2" fmla="*/ 2955472 w 2955472"/>
              <a:gd name="connsiteY2" fmla="*/ 57028 h 2626788"/>
              <a:gd name="connsiteX3" fmla="*/ 2955472 w 2955472"/>
              <a:gd name="connsiteY3" fmla="*/ 2626788 h 2626788"/>
              <a:gd name="connsiteX4" fmla="*/ 0 w 2955472"/>
              <a:gd name="connsiteY4" fmla="*/ 2626788 h 2626788"/>
              <a:gd name="connsiteX5" fmla="*/ 0 w 2955472"/>
              <a:gd name="connsiteY5" fmla="*/ 57028 h 2626788"/>
              <a:gd name="connsiteX6" fmla="*/ 57028 w 2955472"/>
              <a:gd name="connsiteY6" fmla="*/ 0 h 262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472" h="2626788">
                <a:moveTo>
                  <a:pt x="57028" y="0"/>
                </a:moveTo>
                <a:lnTo>
                  <a:pt x="2898444" y="0"/>
                </a:lnTo>
                <a:cubicBezTo>
                  <a:pt x="2929940" y="0"/>
                  <a:pt x="2955472" y="25532"/>
                  <a:pt x="2955472" y="57028"/>
                </a:cubicBezTo>
                <a:lnTo>
                  <a:pt x="2955472" y="2626788"/>
                </a:lnTo>
                <a:lnTo>
                  <a:pt x="0" y="2626788"/>
                </a:lnTo>
                <a:lnTo>
                  <a:pt x="0" y="57028"/>
                </a:lnTo>
                <a:cubicBezTo>
                  <a:pt x="0" y="25532"/>
                  <a:pt x="25532" y="0"/>
                  <a:pt x="57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98207" y="3444996"/>
            <a:ext cx="711200" cy="711200"/>
          </a:xfrm>
          <a:custGeom>
            <a:avLst/>
            <a:gdLst>
              <a:gd name="connsiteX0" fmla="*/ 355600 w 711200"/>
              <a:gd name="connsiteY0" fmla="*/ 0 h 711200"/>
              <a:gd name="connsiteX1" fmla="*/ 711200 w 711200"/>
              <a:gd name="connsiteY1" fmla="*/ 355600 h 711200"/>
              <a:gd name="connsiteX2" fmla="*/ 355600 w 711200"/>
              <a:gd name="connsiteY2" fmla="*/ 711200 h 711200"/>
              <a:gd name="connsiteX3" fmla="*/ 0 w 711200"/>
              <a:gd name="connsiteY3" fmla="*/ 355600 h 711200"/>
              <a:gd name="connsiteX4" fmla="*/ 355600 w 711200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11200">
                <a:moveTo>
                  <a:pt x="355600" y="0"/>
                </a:moveTo>
                <a:cubicBezTo>
                  <a:pt x="551992" y="0"/>
                  <a:pt x="711200" y="159208"/>
                  <a:pt x="711200" y="355600"/>
                </a:cubicBezTo>
                <a:cubicBezTo>
                  <a:pt x="711200" y="551992"/>
                  <a:pt x="551992" y="711200"/>
                  <a:pt x="355600" y="711200"/>
                </a:cubicBezTo>
                <a:cubicBezTo>
                  <a:pt x="159208" y="711200"/>
                  <a:pt x="0" y="551992"/>
                  <a:pt x="0" y="355600"/>
                </a:cubicBezTo>
                <a:cubicBezTo>
                  <a:pt x="0" y="159208"/>
                  <a:pt x="159208" y="0"/>
                  <a:pt x="355600" y="0"/>
                </a:cubicBezTo>
                <a:close/>
              </a:path>
            </a:pathLst>
          </a:custGeom>
          <a:effectLst>
            <a:outerShdw blurRad="254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14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9515475" cy="68580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26765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19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7025505" y="1984655"/>
            <a:ext cx="1321208" cy="2312307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 rot="2654530">
            <a:off x="7734881" y="1161673"/>
            <a:ext cx="2927444" cy="5411096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096"/>
              <a:gd name="connsiteX1" fmla="*/ 2927444 w 2927444"/>
              <a:gd name="connsiteY1" fmla="*/ 71367 h 5411096"/>
              <a:gd name="connsiteX2" fmla="*/ 2802252 w 2927444"/>
              <a:gd name="connsiteY2" fmla="*/ 5411096 h 5411096"/>
              <a:gd name="connsiteX3" fmla="*/ 0 w 2927444"/>
              <a:gd name="connsiteY3" fmla="*/ 5365343 h 5411096"/>
              <a:gd name="connsiteX4" fmla="*/ 55924 w 2927444"/>
              <a:gd name="connsiteY4" fmla="*/ 0 h 54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096">
                <a:moveTo>
                  <a:pt x="55924" y="0"/>
                </a:moveTo>
                <a:lnTo>
                  <a:pt x="2927444" y="71367"/>
                </a:lnTo>
                <a:lnTo>
                  <a:pt x="2802252" y="5411096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isometricRightUp"/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2654530">
            <a:off x="5317705" y="1171149"/>
            <a:ext cx="2927444" cy="5411452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452">
                <a:moveTo>
                  <a:pt x="55924" y="0"/>
                </a:moveTo>
                <a:lnTo>
                  <a:pt x="2927444" y="71367"/>
                </a:lnTo>
                <a:lnTo>
                  <a:pt x="2829191" y="5411452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isometricRightUp"/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36498" y="0"/>
            <a:ext cx="9155502" cy="6858000"/>
          </a:xfrm>
          <a:custGeom>
            <a:avLst/>
            <a:gdLst>
              <a:gd name="connsiteX0" fmla="*/ 6857999 w 9155502"/>
              <a:gd name="connsiteY0" fmla="*/ 0 h 6858000"/>
              <a:gd name="connsiteX1" fmla="*/ 9155502 w 9155502"/>
              <a:gd name="connsiteY1" fmla="*/ 0 h 6858000"/>
              <a:gd name="connsiteX2" fmla="*/ 9155502 w 9155502"/>
              <a:gd name="connsiteY2" fmla="*/ 6858000 h 6858000"/>
              <a:gd name="connsiteX3" fmla="*/ 0 w 9155502"/>
              <a:gd name="connsiteY3" fmla="*/ 6858000 h 6858000"/>
              <a:gd name="connsiteX4" fmla="*/ 3429000 w 9155502"/>
              <a:gd name="connsiteY4" fmla="*/ 3429000 h 6858000"/>
              <a:gd name="connsiteX5" fmla="*/ 3428999 w 9155502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502" h="6858000">
                <a:moveTo>
                  <a:pt x="6857999" y="0"/>
                </a:moveTo>
                <a:lnTo>
                  <a:pt x="9155502" y="0"/>
                </a:lnTo>
                <a:lnTo>
                  <a:pt x="9155502" y="6858000"/>
                </a:lnTo>
                <a:lnTo>
                  <a:pt x="0" y="6858000"/>
                </a:lnTo>
                <a:lnTo>
                  <a:pt x="3429000" y="3429000"/>
                </a:lnTo>
                <a:lnTo>
                  <a:pt x="3428999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9155502" y="0"/>
            <a:ext cx="12700" cy="12700"/>
          </a:xfrm>
          <a:custGeom>
            <a:avLst/>
            <a:gdLst>
              <a:gd name="connsiteX0" fmla="*/ 0 w 12700"/>
              <a:gd name="connsiteY0" fmla="*/ 0 h 12700"/>
              <a:gd name="connsiteX1" fmla="*/ 1 w 12700"/>
              <a:gd name="connsiteY1" fmla="*/ 0 h 12700"/>
              <a:gd name="connsiteX2" fmla="*/ 12700 w 12700"/>
              <a:gd name="connsiteY2" fmla="*/ 0 h 12700"/>
              <a:gd name="connsiteX3" fmla="*/ 12700 w 12700"/>
              <a:gd name="connsiteY3" fmla="*/ 12700 h 12700"/>
              <a:gd name="connsiteX4" fmla="*/ 0 w 12700"/>
              <a:gd name="connsiteY4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12700">
                <a:moveTo>
                  <a:pt x="0" y="0"/>
                </a:moveTo>
                <a:lnTo>
                  <a:pt x="1" y="0"/>
                </a:lnTo>
                <a:lnTo>
                  <a:pt x="12700" y="0"/>
                </a:lnTo>
                <a:lnTo>
                  <a:pt x="127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/>
          <p:cNvSpPr/>
          <p:nvPr userDrawn="1"/>
        </p:nvSpPr>
        <p:spPr>
          <a:xfrm>
            <a:off x="9155502" y="6845300"/>
            <a:ext cx="12700" cy="12700"/>
          </a:xfrm>
          <a:custGeom>
            <a:avLst/>
            <a:gdLst>
              <a:gd name="connsiteX0" fmla="*/ 12700 w 12700"/>
              <a:gd name="connsiteY0" fmla="*/ 0 h 12700"/>
              <a:gd name="connsiteX1" fmla="*/ 12700 w 12700"/>
              <a:gd name="connsiteY1" fmla="*/ 12700 h 12700"/>
              <a:gd name="connsiteX2" fmla="*/ 0 w 12700"/>
              <a:gd name="connsiteY2" fmla="*/ 12700 h 12700"/>
              <a:gd name="connsiteX3" fmla="*/ 12700 w 12700"/>
              <a:gd name="connsiteY3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" h="12700">
                <a:moveTo>
                  <a:pt x="12700" y="0"/>
                </a:moveTo>
                <a:lnTo>
                  <a:pt x="12700" y="1270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68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5315854" y="0"/>
            <a:ext cx="11695796" cy="6858000"/>
          </a:xfrm>
          <a:prstGeom prst="parallelogram">
            <a:avLst>
              <a:gd name="adj" fmla="val 1006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0380">
            <a:off x="6763096" y="1534698"/>
            <a:ext cx="4309022" cy="2867729"/>
          </a:xfrm>
          <a:custGeom>
            <a:avLst/>
            <a:gdLst>
              <a:gd name="connsiteX0" fmla="*/ 0 w 3507697"/>
              <a:gd name="connsiteY0" fmla="*/ 0 h 2338388"/>
              <a:gd name="connsiteX1" fmla="*/ 3507697 w 3507697"/>
              <a:gd name="connsiteY1" fmla="*/ 0 h 2338388"/>
              <a:gd name="connsiteX2" fmla="*/ 3507697 w 3507697"/>
              <a:gd name="connsiteY2" fmla="*/ 2338388 h 2338388"/>
              <a:gd name="connsiteX3" fmla="*/ 0 w 3507697"/>
              <a:gd name="connsiteY3" fmla="*/ 2338388 h 2338388"/>
              <a:gd name="connsiteX4" fmla="*/ 0 w 3507697"/>
              <a:gd name="connsiteY4" fmla="*/ 0 h 2338388"/>
              <a:gd name="connsiteX0" fmla="*/ 0 w 3783518"/>
              <a:gd name="connsiteY0" fmla="*/ 169497 h 2507885"/>
              <a:gd name="connsiteX1" fmla="*/ 3783518 w 3783518"/>
              <a:gd name="connsiteY1" fmla="*/ 0 h 2507885"/>
              <a:gd name="connsiteX2" fmla="*/ 3507697 w 3783518"/>
              <a:gd name="connsiteY2" fmla="*/ 2507885 h 2507885"/>
              <a:gd name="connsiteX3" fmla="*/ 0 w 3783518"/>
              <a:gd name="connsiteY3" fmla="*/ 2507885 h 2507885"/>
              <a:gd name="connsiteX4" fmla="*/ 0 w 3783518"/>
              <a:gd name="connsiteY4" fmla="*/ 169497 h 2507885"/>
              <a:gd name="connsiteX0" fmla="*/ 0 w 3889791"/>
              <a:gd name="connsiteY0" fmla="*/ 178806 h 2517194"/>
              <a:gd name="connsiteX1" fmla="*/ 3889791 w 3889791"/>
              <a:gd name="connsiteY1" fmla="*/ 0 h 2517194"/>
              <a:gd name="connsiteX2" fmla="*/ 3507697 w 3889791"/>
              <a:gd name="connsiteY2" fmla="*/ 2517194 h 2517194"/>
              <a:gd name="connsiteX3" fmla="*/ 0 w 3889791"/>
              <a:gd name="connsiteY3" fmla="*/ 2517194 h 2517194"/>
              <a:gd name="connsiteX4" fmla="*/ 0 w 3889791"/>
              <a:gd name="connsiteY4" fmla="*/ 178806 h 2517194"/>
              <a:gd name="connsiteX0" fmla="*/ 0 w 3966642"/>
              <a:gd name="connsiteY0" fmla="*/ 262030 h 2600418"/>
              <a:gd name="connsiteX1" fmla="*/ 3966642 w 3966642"/>
              <a:gd name="connsiteY1" fmla="*/ 0 h 2600418"/>
              <a:gd name="connsiteX2" fmla="*/ 3507697 w 3966642"/>
              <a:gd name="connsiteY2" fmla="*/ 2600418 h 2600418"/>
              <a:gd name="connsiteX3" fmla="*/ 0 w 3966642"/>
              <a:gd name="connsiteY3" fmla="*/ 2600418 h 2600418"/>
              <a:gd name="connsiteX4" fmla="*/ 0 w 3966642"/>
              <a:gd name="connsiteY4" fmla="*/ 262030 h 2600418"/>
              <a:gd name="connsiteX0" fmla="*/ 0 w 4072250"/>
              <a:gd name="connsiteY0" fmla="*/ 278931 h 2617319"/>
              <a:gd name="connsiteX1" fmla="*/ 4072250 w 4072250"/>
              <a:gd name="connsiteY1" fmla="*/ 0 h 2617319"/>
              <a:gd name="connsiteX2" fmla="*/ 3507697 w 4072250"/>
              <a:gd name="connsiteY2" fmla="*/ 2617319 h 2617319"/>
              <a:gd name="connsiteX3" fmla="*/ 0 w 4072250"/>
              <a:gd name="connsiteY3" fmla="*/ 2617319 h 2617319"/>
              <a:gd name="connsiteX4" fmla="*/ 0 w 4072250"/>
              <a:gd name="connsiteY4" fmla="*/ 278931 h 2617319"/>
              <a:gd name="connsiteX0" fmla="*/ 0 w 4128988"/>
              <a:gd name="connsiteY0" fmla="*/ 329796 h 2668184"/>
              <a:gd name="connsiteX1" fmla="*/ 4128988 w 4128988"/>
              <a:gd name="connsiteY1" fmla="*/ 0 h 2668184"/>
              <a:gd name="connsiteX2" fmla="*/ 3507697 w 4128988"/>
              <a:gd name="connsiteY2" fmla="*/ 2668184 h 2668184"/>
              <a:gd name="connsiteX3" fmla="*/ 0 w 4128988"/>
              <a:gd name="connsiteY3" fmla="*/ 2668184 h 2668184"/>
              <a:gd name="connsiteX4" fmla="*/ 0 w 4128988"/>
              <a:gd name="connsiteY4" fmla="*/ 329796 h 2668184"/>
              <a:gd name="connsiteX0" fmla="*/ 0 w 4086102"/>
              <a:gd name="connsiteY0" fmla="*/ 295443 h 2633831"/>
              <a:gd name="connsiteX1" fmla="*/ 4086102 w 4086102"/>
              <a:gd name="connsiteY1" fmla="*/ 0 h 2633831"/>
              <a:gd name="connsiteX2" fmla="*/ 3507697 w 4086102"/>
              <a:gd name="connsiteY2" fmla="*/ 2633831 h 2633831"/>
              <a:gd name="connsiteX3" fmla="*/ 0 w 4086102"/>
              <a:gd name="connsiteY3" fmla="*/ 2633831 h 2633831"/>
              <a:gd name="connsiteX4" fmla="*/ 0 w 4086102"/>
              <a:gd name="connsiteY4" fmla="*/ 295443 h 2633831"/>
              <a:gd name="connsiteX0" fmla="*/ 0 w 4086102"/>
              <a:gd name="connsiteY0" fmla="*/ 295443 h 2695111"/>
              <a:gd name="connsiteX1" fmla="*/ 4086102 w 4086102"/>
              <a:gd name="connsiteY1" fmla="*/ 0 h 2695111"/>
              <a:gd name="connsiteX2" fmla="*/ 3681347 w 4086102"/>
              <a:gd name="connsiteY2" fmla="*/ 2695111 h 2695111"/>
              <a:gd name="connsiteX3" fmla="*/ 0 w 4086102"/>
              <a:gd name="connsiteY3" fmla="*/ 2633831 h 2695111"/>
              <a:gd name="connsiteX4" fmla="*/ 0 w 4086102"/>
              <a:gd name="connsiteY4" fmla="*/ 295443 h 2695111"/>
              <a:gd name="connsiteX0" fmla="*/ 0 w 4086102"/>
              <a:gd name="connsiteY0" fmla="*/ 295443 h 2798060"/>
              <a:gd name="connsiteX1" fmla="*/ 4086102 w 4086102"/>
              <a:gd name="connsiteY1" fmla="*/ 0 h 2798060"/>
              <a:gd name="connsiteX2" fmla="*/ 3728611 w 4086102"/>
              <a:gd name="connsiteY2" fmla="*/ 2798060 h 2798060"/>
              <a:gd name="connsiteX3" fmla="*/ 0 w 4086102"/>
              <a:gd name="connsiteY3" fmla="*/ 2633831 h 2798060"/>
              <a:gd name="connsiteX4" fmla="*/ 0 w 4086102"/>
              <a:gd name="connsiteY4" fmla="*/ 295443 h 2798060"/>
              <a:gd name="connsiteX0" fmla="*/ 0 w 4086102"/>
              <a:gd name="connsiteY0" fmla="*/ 295443 h 2841611"/>
              <a:gd name="connsiteX1" fmla="*/ 4086102 w 4086102"/>
              <a:gd name="connsiteY1" fmla="*/ 0 h 2841611"/>
              <a:gd name="connsiteX2" fmla="*/ 3755373 w 4086102"/>
              <a:gd name="connsiteY2" fmla="*/ 2841611 h 2841611"/>
              <a:gd name="connsiteX3" fmla="*/ 0 w 4086102"/>
              <a:gd name="connsiteY3" fmla="*/ 2633831 h 2841611"/>
              <a:gd name="connsiteX4" fmla="*/ 0 w 4086102"/>
              <a:gd name="connsiteY4" fmla="*/ 295443 h 2841611"/>
              <a:gd name="connsiteX0" fmla="*/ 0 w 4086102"/>
              <a:gd name="connsiteY0" fmla="*/ 295443 h 2832025"/>
              <a:gd name="connsiteX1" fmla="*/ 4086102 w 4086102"/>
              <a:gd name="connsiteY1" fmla="*/ 0 h 2832025"/>
              <a:gd name="connsiteX2" fmla="*/ 3777481 w 4086102"/>
              <a:gd name="connsiteY2" fmla="*/ 2832025 h 2832025"/>
              <a:gd name="connsiteX3" fmla="*/ 0 w 4086102"/>
              <a:gd name="connsiteY3" fmla="*/ 2633831 h 2832025"/>
              <a:gd name="connsiteX4" fmla="*/ 0 w 4086102"/>
              <a:gd name="connsiteY4" fmla="*/ 295443 h 2832025"/>
              <a:gd name="connsiteX0" fmla="*/ 105884 w 4191986"/>
              <a:gd name="connsiteY0" fmla="*/ 295443 h 2832025"/>
              <a:gd name="connsiteX1" fmla="*/ 4191986 w 4191986"/>
              <a:gd name="connsiteY1" fmla="*/ 0 h 2832025"/>
              <a:gd name="connsiteX2" fmla="*/ 3883365 w 4191986"/>
              <a:gd name="connsiteY2" fmla="*/ 2832025 h 2832025"/>
              <a:gd name="connsiteX3" fmla="*/ 0 w 4191986"/>
              <a:gd name="connsiteY3" fmla="*/ 2734897 h 2832025"/>
              <a:gd name="connsiteX4" fmla="*/ 105884 w 4191986"/>
              <a:gd name="connsiteY4" fmla="*/ 295443 h 2832025"/>
              <a:gd name="connsiteX0" fmla="*/ 197364 w 4283466"/>
              <a:gd name="connsiteY0" fmla="*/ 29544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197364 w 4283466"/>
              <a:gd name="connsiteY4" fmla="*/ 295443 h 2832025"/>
              <a:gd name="connsiteX0" fmla="*/ 284189 w 4283466"/>
              <a:gd name="connsiteY0" fmla="*/ 32608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284189 w 4283466"/>
              <a:gd name="connsiteY4" fmla="*/ 326083 h 2832025"/>
              <a:gd name="connsiteX0" fmla="*/ 399383 w 4283466"/>
              <a:gd name="connsiteY0" fmla="*/ 33129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399383 w 4283466"/>
              <a:gd name="connsiteY4" fmla="*/ 331290 h 2832025"/>
              <a:gd name="connsiteX0" fmla="*/ 437338 w 4283466"/>
              <a:gd name="connsiteY0" fmla="*/ 32796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7338 w 4283466"/>
              <a:gd name="connsiteY4" fmla="*/ 327965 h 2832025"/>
              <a:gd name="connsiteX0" fmla="*/ 433348 w 4283466"/>
              <a:gd name="connsiteY0" fmla="*/ 28242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3348 w 4283466"/>
              <a:gd name="connsiteY4" fmla="*/ 282420 h 2832025"/>
              <a:gd name="connsiteX0" fmla="*/ 463712 w 4283466"/>
              <a:gd name="connsiteY0" fmla="*/ 27976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3712 w 4283466"/>
              <a:gd name="connsiteY4" fmla="*/ 279760 h 2832025"/>
              <a:gd name="connsiteX0" fmla="*/ 482344 w 4283466"/>
              <a:gd name="connsiteY0" fmla="*/ 38330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82344 w 4283466"/>
              <a:gd name="connsiteY4" fmla="*/ 383305 h 2832025"/>
              <a:gd name="connsiteX0" fmla="*/ 468699 w 4283466"/>
              <a:gd name="connsiteY0" fmla="*/ 33669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8699 w 4283466"/>
              <a:gd name="connsiteY4" fmla="*/ 336693 h 2832025"/>
              <a:gd name="connsiteX0" fmla="*/ 470534 w 4283466"/>
              <a:gd name="connsiteY0" fmla="*/ 303066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70534 w 4283466"/>
              <a:gd name="connsiteY4" fmla="*/ 303066 h 2832025"/>
              <a:gd name="connsiteX0" fmla="*/ 450309 w 4283466"/>
              <a:gd name="connsiteY0" fmla="*/ 29049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50309 w 4283466"/>
              <a:gd name="connsiteY4" fmla="*/ 290495 h 2832025"/>
              <a:gd name="connsiteX0" fmla="*/ 450309 w 4296452"/>
              <a:gd name="connsiteY0" fmla="*/ 305975 h 2847505"/>
              <a:gd name="connsiteX1" fmla="*/ 4296452 w 4296452"/>
              <a:gd name="connsiteY1" fmla="*/ 0 h 2847505"/>
              <a:gd name="connsiteX2" fmla="*/ 3974845 w 4296452"/>
              <a:gd name="connsiteY2" fmla="*/ 2847505 h 2847505"/>
              <a:gd name="connsiteX3" fmla="*/ 0 w 4296452"/>
              <a:gd name="connsiteY3" fmla="*/ 2666600 h 2847505"/>
              <a:gd name="connsiteX4" fmla="*/ 450309 w 4296452"/>
              <a:gd name="connsiteY4" fmla="*/ 305975 h 2847505"/>
              <a:gd name="connsiteX0" fmla="*/ 450309 w 4310684"/>
              <a:gd name="connsiteY0" fmla="*/ 307222 h 2848752"/>
              <a:gd name="connsiteX1" fmla="*/ 4310684 w 4310684"/>
              <a:gd name="connsiteY1" fmla="*/ 0 h 2848752"/>
              <a:gd name="connsiteX2" fmla="*/ 3974845 w 4310684"/>
              <a:gd name="connsiteY2" fmla="*/ 2848752 h 2848752"/>
              <a:gd name="connsiteX3" fmla="*/ 0 w 4310684"/>
              <a:gd name="connsiteY3" fmla="*/ 2667847 h 2848752"/>
              <a:gd name="connsiteX4" fmla="*/ 450309 w 4310684"/>
              <a:gd name="connsiteY4" fmla="*/ 307222 h 2848752"/>
              <a:gd name="connsiteX0" fmla="*/ 450309 w 4310684"/>
              <a:gd name="connsiteY0" fmla="*/ 307222 h 2867729"/>
              <a:gd name="connsiteX1" fmla="*/ 4310684 w 4310684"/>
              <a:gd name="connsiteY1" fmla="*/ 0 h 2867729"/>
              <a:gd name="connsiteX2" fmla="*/ 3976507 w 4310684"/>
              <a:gd name="connsiteY2" fmla="*/ 2867729 h 2867729"/>
              <a:gd name="connsiteX3" fmla="*/ 0 w 4310684"/>
              <a:gd name="connsiteY3" fmla="*/ 2667847 h 2867729"/>
              <a:gd name="connsiteX4" fmla="*/ 450309 w 4310684"/>
              <a:gd name="connsiteY4" fmla="*/ 307222 h 2867729"/>
              <a:gd name="connsiteX0" fmla="*/ 445149 w 4305524"/>
              <a:gd name="connsiteY0" fmla="*/ 307222 h 2867729"/>
              <a:gd name="connsiteX1" fmla="*/ 4305524 w 4305524"/>
              <a:gd name="connsiteY1" fmla="*/ 0 h 2867729"/>
              <a:gd name="connsiteX2" fmla="*/ 3971347 w 4305524"/>
              <a:gd name="connsiteY2" fmla="*/ 2867729 h 2867729"/>
              <a:gd name="connsiteX3" fmla="*/ 0 w 4305524"/>
              <a:gd name="connsiteY3" fmla="*/ 2672175 h 2867729"/>
              <a:gd name="connsiteX4" fmla="*/ 445149 w 4305524"/>
              <a:gd name="connsiteY4" fmla="*/ 307222 h 2867729"/>
              <a:gd name="connsiteX0" fmla="*/ 441825 w 4302200"/>
              <a:gd name="connsiteY0" fmla="*/ 307222 h 2867729"/>
              <a:gd name="connsiteX1" fmla="*/ 4302200 w 4302200"/>
              <a:gd name="connsiteY1" fmla="*/ 0 h 2867729"/>
              <a:gd name="connsiteX2" fmla="*/ 3968023 w 4302200"/>
              <a:gd name="connsiteY2" fmla="*/ 2867729 h 2867729"/>
              <a:gd name="connsiteX3" fmla="*/ 0 w 4302200"/>
              <a:gd name="connsiteY3" fmla="*/ 2710129 h 2867729"/>
              <a:gd name="connsiteX4" fmla="*/ 441825 w 4302200"/>
              <a:gd name="connsiteY4" fmla="*/ 307222 h 2867729"/>
              <a:gd name="connsiteX0" fmla="*/ 448231 w 4308606"/>
              <a:gd name="connsiteY0" fmla="*/ 307222 h 2867729"/>
              <a:gd name="connsiteX1" fmla="*/ 4308606 w 4308606"/>
              <a:gd name="connsiteY1" fmla="*/ 0 h 2867729"/>
              <a:gd name="connsiteX2" fmla="*/ 3974429 w 4308606"/>
              <a:gd name="connsiteY2" fmla="*/ 2867729 h 2867729"/>
              <a:gd name="connsiteX3" fmla="*/ 0 w 4308606"/>
              <a:gd name="connsiteY3" fmla="*/ 2691567 h 2867729"/>
              <a:gd name="connsiteX4" fmla="*/ 448231 w 4308606"/>
              <a:gd name="connsiteY4" fmla="*/ 307222 h 2867729"/>
              <a:gd name="connsiteX0" fmla="*/ 448647 w 4309022"/>
              <a:gd name="connsiteY0" fmla="*/ 307222 h 2867729"/>
              <a:gd name="connsiteX1" fmla="*/ 4309022 w 4309022"/>
              <a:gd name="connsiteY1" fmla="*/ 0 h 2867729"/>
              <a:gd name="connsiteX2" fmla="*/ 3974845 w 4309022"/>
              <a:gd name="connsiteY2" fmla="*/ 2867729 h 2867729"/>
              <a:gd name="connsiteX3" fmla="*/ 0 w 4309022"/>
              <a:gd name="connsiteY3" fmla="*/ 2686822 h 2867729"/>
              <a:gd name="connsiteX4" fmla="*/ 448647 w 4309022"/>
              <a:gd name="connsiteY4" fmla="*/ 307222 h 28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9022" h="2867729">
                <a:moveTo>
                  <a:pt x="448647" y="307222"/>
                </a:moveTo>
                <a:lnTo>
                  <a:pt x="4309022" y="0"/>
                </a:lnTo>
                <a:lnTo>
                  <a:pt x="3974845" y="2867729"/>
                </a:lnTo>
                <a:lnTo>
                  <a:pt x="0" y="2686822"/>
                </a:lnTo>
                <a:lnTo>
                  <a:pt x="448647" y="307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8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848710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428759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08808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49587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88510" y="-1002891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33852" y="3805083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33852" y="-3052917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8815740" y="38480"/>
            <a:ext cx="3423558" cy="6781040"/>
          </a:xfrm>
          <a:custGeom>
            <a:avLst/>
            <a:gdLst>
              <a:gd name="connsiteX0" fmla="*/ 7372 w 722211"/>
              <a:gd name="connsiteY0" fmla="*/ 0 h 1430484"/>
              <a:gd name="connsiteX1" fmla="*/ 627679 w 722211"/>
              <a:gd name="connsiteY1" fmla="*/ 359867 h 1430484"/>
              <a:gd name="connsiteX2" fmla="*/ 623983 w 722211"/>
              <a:gd name="connsiteY2" fmla="*/ 1076995 h 1430484"/>
              <a:gd name="connsiteX3" fmla="*/ 0 w 722211"/>
              <a:gd name="connsiteY3" fmla="*/ 1430450 h 1430484"/>
              <a:gd name="connsiteX4" fmla="*/ 3339 w 722211"/>
              <a:gd name="connsiteY4" fmla="*/ 1087814 h 1430484"/>
              <a:gd name="connsiteX5" fmla="*/ 6970 w 722211"/>
              <a:gd name="connsiteY5" fmla="*/ 1088180 h 1430484"/>
              <a:gd name="connsiteX6" fmla="*/ 379908 w 722211"/>
              <a:gd name="connsiteY6" fmla="*/ 715243 h 1430484"/>
              <a:gd name="connsiteX7" fmla="*/ 82130 w 722211"/>
              <a:gd name="connsiteY7" fmla="*/ 349883 h 1430484"/>
              <a:gd name="connsiteX8" fmla="*/ 7180 w 722211"/>
              <a:gd name="connsiteY8" fmla="*/ 342327 h 143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211" h="1430484">
                <a:moveTo>
                  <a:pt x="7372" y="0"/>
                </a:moveTo>
                <a:cubicBezTo>
                  <a:pt x="263686" y="144"/>
                  <a:pt x="500327" y="137431"/>
                  <a:pt x="627679" y="359867"/>
                </a:cubicBezTo>
                <a:cubicBezTo>
                  <a:pt x="755031" y="582304"/>
                  <a:pt x="753621" y="855882"/>
                  <a:pt x="623983" y="1076995"/>
                </a:cubicBezTo>
                <a:cubicBezTo>
                  <a:pt x="494345" y="1298107"/>
                  <a:pt x="256301" y="1432947"/>
                  <a:pt x="0" y="1430450"/>
                </a:cubicBezTo>
                <a:lnTo>
                  <a:pt x="3339" y="1087814"/>
                </a:lnTo>
                <a:lnTo>
                  <a:pt x="6970" y="1088180"/>
                </a:lnTo>
                <a:cubicBezTo>
                  <a:pt x="212938" y="1088180"/>
                  <a:pt x="379908" y="921210"/>
                  <a:pt x="379908" y="715243"/>
                </a:cubicBezTo>
                <a:cubicBezTo>
                  <a:pt x="379908" y="535022"/>
                  <a:pt x="252072" y="384658"/>
                  <a:pt x="82130" y="349883"/>
                </a:cubicBezTo>
                <a:lnTo>
                  <a:pt x="7180" y="342327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10350" y="1966913"/>
            <a:ext cx="4816475" cy="2924175"/>
          </a:xfrm>
          <a:prstGeom prst="roundRect">
            <a:avLst>
              <a:gd name="adj" fmla="val 784"/>
            </a:avLst>
          </a:prstGeom>
          <a:effectLst>
            <a:outerShdw blurRad="1270000" sx="90000" sy="9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3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11093" y="1209368"/>
            <a:ext cx="3982632" cy="4439264"/>
          </a:xfrm>
          <a:prstGeom prst="rect">
            <a:avLst/>
          </a:pr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75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56107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47548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4666" y="25761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  <a:effectLst>
            <a:outerShdw blurRad="254000" dist="63500" dir="540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3227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373969" y="220967"/>
            <a:ext cx="6477824" cy="6138697"/>
          </a:xfrm>
          <a:custGeom>
            <a:avLst/>
            <a:gdLst>
              <a:gd name="connsiteX0" fmla="*/ 5932623 w 6477824"/>
              <a:gd name="connsiteY0" fmla="*/ 3607719 h 6138697"/>
              <a:gd name="connsiteX1" fmla="*/ 6012372 w 6477824"/>
              <a:gd name="connsiteY1" fmla="*/ 3612113 h 6138697"/>
              <a:gd name="connsiteX2" fmla="*/ 6185932 w 6477824"/>
              <a:gd name="connsiteY2" fmla="*/ 3700778 h 6138697"/>
              <a:gd name="connsiteX3" fmla="*/ 6193779 w 6477824"/>
              <a:gd name="connsiteY3" fmla="*/ 4172177 h 6138697"/>
              <a:gd name="connsiteX4" fmla="*/ 4873800 w 6477824"/>
              <a:gd name="connsiteY4" fmla="*/ 5536846 h 6138697"/>
              <a:gd name="connsiteX5" fmla="*/ 4402401 w 6477824"/>
              <a:gd name="connsiteY5" fmla="*/ 5544693 h 6138697"/>
              <a:gd name="connsiteX6" fmla="*/ 4394553 w 6477824"/>
              <a:gd name="connsiteY6" fmla="*/ 5073294 h 6138697"/>
              <a:gd name="connsiteX7" fmla="*/ 5714533 w 6477824"/>
              <a:gd name="connsiteY7" fmla="*/ 3708625 h 6138697"/>
              <a:gd name="connsiteX8" fmla="*/ 5932623 w 6477824"/>
              <a:gd name="connsiteY8" fmla="*/ 3607719 h 6138697"/>
              <a:gd name="connsiteX9" fmla="*/ 6044597 w 6477824"/>
              <a:gd name="connsiteY9" fmla="*/ 2394725 h 6138697"/>
              <a:gd name="connsiteX10" fmla="*/ 6124347 w 6477824"/>
              <a:gd name="connsiteY10" fmla="*/ 2399119 h 6138697"/>
              <a:gd name="connsiteX11" fmla="*/ 6297906 w 6477824"/>
              <a:gd name="connsiteY11" fmla="*/ 2487783 h 6138697"/>
              <a:gd name="connsiteX12" fmla="*/ 6305753 w 6477824"/>
              <a:gd name="connsiteY12" fmla="*/ 2959182 h 6138697"/>
              <a:gd name="connsiteX13" fmla="*/ 3328634 w 6477824"/>
              <a:gd name="connsiteY13" fmla="*/ 6037097 h 6138697"/>
              <a:gd name="connsiteX14" fmla="*/ 2857235 w 6477824"/>
              <a:gd name="connsiteY14" fmla="*/ 6044945 h 6138697"/>
              <a:gd name="connsiteX15" fmla="*/ 2849389 w 6477824"/>
              <a:gd name="connsiteY15" fmla="*/ 5573545 h 6138697"/>
              <a:gd name="connsiteX16" fmla="*/ 5826508 w 6477824"/>
              <a:gd name="connsiteY16" fmla="*/ 2495631 h 6138697"/>
              <a:gd name="connsiteX17" fmla="*/ 6044597 w 6477824"/>
              <a:gd name="connsiteY17" fmla="*/ 2394725 h 6138697"/>
              <a:gd name="connsiteX18" fmla="*/ 4383852 w 6477824"/>
              <a:gd name="connsiteY18" fmla="*/ 1911046 h 6138697"/>
              <a:gd name="connsiteX19" fmla="*/ 4463601 w 6477824"/>
              <a:gd name="connsiteY19" fmla="*/ 1915440 h 6138697"/>
              <a:gd name="connsiteX20" fmla="*/ 4637161 w 6477824"/>
              <a:gd name="connsiteY20" fmla="*/ 2004106 h 6138697"/>
              <a:gd name="connsiteX21" fmla="*/ 4645008 w 6477824"/>
              <a:gd name="connsiteY21" fmla="*/ 2475503 h 6138697"/>
              <a:gd name="connsiteX22" fmla="*/ 1631011 w 6477824"/>
              <a:gd name="connsiteY22" fmla="*/ 5591545 h 6138697"/>
              <a:gd name="connsiteX23" fmla="*/ 1159613 w 6477824"/>
              <a:gd name="connsiteY23" fmla="*/ 5599392 h 6138697"/>
              <a:gd name="connsiteX24" fmla="*/ 1151765 w 6477824"/>
              <a:gd name="connsiteY24" fmla="*/ 5127994 h 6138697"/>
              <a:gd name="connsiteX25" fmla="*/ 4165763 w 6477824"/>
              <a:gd name="connsiteY25" fmla="*/ 2011953 h 6138697"/>
              <a:gd name="connsiteX26" fmla="*/ 4383852 w 6477824"/>
              <a:gd name="connsiteY26" fmla="*/ 1911046 h 6138697"/>
              <a:gd name="connsiteX27" fmla="*/ 6122918 w 6477824"/>
              <a:gd name="connsiteY27" fmla="*/ 1219120 h 6138697"/>
              <a:gd name="connsiteX28" fmla="*/ 6202668 w 6477824"/>
              <a:gd name="connsiteY28" fmla="*/ 1223516 h 6138697"/>
              <a:gd name="connsiteX29" fmla="*/ 6376226 w 6477824"/>
              <a:gd name="connsiteY29" fmla="*/ 1312179 h 6138697"/>
              <a:gd name="connsiteX30" fmla="*/ 6384072 w 6477824"/>
              <a:gd name="connsiteY30" fmla="*/ 1783575 h 6138697"/>
              <a:gd name="connsiteX31" fmla="*/ 2905912 w 6477824"/>
              <a:gd name="connsiteY31" fmla="*/ 5379497 h 6138697"/>
              <a:gd name="connsiteX32" fmla="*/ 2434514 w 6477824"/>
              <a:gd name="connsiteY32" fmla="*/ 5387345 h 6138697"/>
              <a:gd name="connsiteX33" fmla="*/ 2426667 w 6477824"/>
              <a:gd name="connsiteY33" fmla="*/ 4915946 h 6138697"/>
              <a:gd name="connsiteX34" fmla="*/ 5904827 w 6477824"/>
              <a:gd name="connsiteY34" fmla="*/ 1320025 h 6138697"/>
              <a:gd name="connsiteX35" fmla="*/ 6122918 w 6477824"/>
              <a:gd name="connsiteY35" fmla="*/ 1219120 h 6138697"/>
              <a:gd name="connsiteX36" fmla="*/ 2630391 w 6477824"/>
              <a:gd name="connsiteY36" fmla="*/ 437382 h 6138697"/>
              <a:gd name="connsiteX37" fmla="*/ 2710140 w 6477824"/>
              <a:gd name="connsiteY37" fmla="*/ 441778 h 6138697"/>
              <a:gd name="connsiteX38" fmla="*/ 2883699 w 6477824"/>
              <a:gd name="connsiteY38" fmla="*/ 530441 h 6138697"/>
              <a:gd name="connsiteX39" fmla="*/ 2891546 w 6477824"/>
              <a:gd name="connsiteY39" fmla="*/ 1001840 h 6138697"/>
              <a:gd name="connsiteX40" fmla="*/ 572999 w 6477824"/>
              <a:gd name="connsiteY40" fmla="*/ 3398885 h 6138697"/>
              <a:gd name="connsiteX41" fmla="*/ 101600 w 6477824"/>
              <a:gd name="connsiteY41" fmla="*/ 3406733 h 6138697"/>
              <a:gd name="connsiteX42" fmla="*/ 93753 w 6477824"/>
              <a:gd name="connsiteY42" fmla="*/ 2935335 h 6138697"/>
              <a:gd name="connsiteX43" fmla="*/ 2412301 w 6477824"/>
              <a:gd name="connsiteY43" fmla="*/ 538287 h 6138697"/>
              <a:gd name="connsiteX44" fmla="*/ 2630391 w 6477824"/>
              <a:gd name="connsiteY44" fmla="*/ 437382 h 6138697"/>
              <a:gd name="connsiteX45" fmla="*/ 3711683 w 6477824"/>
              <a:gd name="connsiteY45" fmla="*/ 414113 h 6138697"/>
              <a:gd name="connsiteX46" fmla="*/ 3791432 w 6477824"/>
              <a:gd name="connsiteY46" fmla="*/ 418507 h 6138697"/>
              <a:gd name="connsiteX47" fmla="*/ 3964992 w 6477824"/>
              <a:gd name="connsiteY47" fmla="*/ 507172 h 6138697"/>
              <a:gd name="connsiteX48" fmla="*/ 3972839 w 6477824"/>
              <a:gd name="connsiteY48" fmla="*/ 978571 h 6138697"/>
              <a:gd name="connsiteX49" fmla="*/ 995720 w 6477824"/>
              <a:gd name="connsiteY49" fmla="*/ 4056485 h 6138697"/>
              <a:gd name="connsiteX50" fmla="*/ 524322 w 6477824"/>
              <a:gd name="connsiteY50" fmla="*/ 4064333 h 6138697"/>
              <a:gd name="connsiteX51" fmla="*/ 516475 w 6477824"/>
              <a:gd name="connsiteY51" fmla="*/ 3592934 h 6138697"/>
              <a:gd name="connsiteX52" fmla="*/ 3493594 w 6477824"/>
              <a:gd name="connsiteY52" fmla="*/ 515018 h 6138697"/>
              <a:gd name="connsiteX53" fmla="*/ 3711683 w 6477824"/>
              <a:gd name="connsiteY53" fmla="*/ 414113 h 6138697"/>
              <a:gd name="connsiteX54" fmla="*/ 5172859 w 6477824"/>
              <a:gd name="connsiteY54" fmla="*/ 694 h 6138697"/>
              <a:gd name="connsiteX55" fmla="*/ 5252608 w 6477824"/>
              <a:gd name="connsiteY55" fmla="*/ 5089 h 6138697"/>
              <a:gd name="connsiteX56" fmla="*/ 5426166 w 6477824"/>
              <a:gd name="connsiteY56" fmla="*/ 93754 h 6138697"/>
              <a:gd name="connsiteX57" fmla="*/ 5434014 w 6477824"/>
              <a:gd name="connsiteY57" fmla="*/ 565153 h 6138697"/>
              <a:gd name="connsiteX58" fmla="*/ 1151991 w 6477824"/>
              <a:gd name="connsiteY58" fmla="*/ 4992151 h 6138697"/>
              <a:gd name="connsiteX59" fmla="*/ 680593 w 6477824"/>
              <a:gd name="connsiteY59" fmla="*/ 4999999 h 6138697"/>
              <a:gd name="connsiteX60" fmla="*/ 672745 w 6477824"/>
              <a:gd name="connsiteY60" fmla="*/ 4528600 h 6138697"/>
              <a:gd name="connsiteX61" fmla="*/ 4954768 w 6477824"/>
              <a:gd name="connsiteY61" fmla="*/ 101601 h 6138697"/>
              <a:gd name="connsiteX62" fmla="*/ 5172859 w 6477824"/>
              <a:gd name="connsiteY62" fmla="*/ 694 h 61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477824" h="6138697">
                <a:moveTo>
                  <a:pt x="5932623" y="3607719"/>
                </a:moveTo>
                <a:cubicBezTo>
                  <a:pt x="5959235" y="3606004"/>
                  <a:pt x="5986024" y="3607466"/>
                  <a:pt x="6012372" y="3612113"/>
                </a:cubicBezTo>
                <a:cubicBezTo>
                  <a:pt x="6075607" y="3623268"/>
                  <a:pt x="6136303" y="3652776"/>
                  <a:pt x="6185932" y="3700778"/>
                </a:cubicBezTo>
                <a:cubicBezTo>
                  <a:pt x="6318271" y="3828785"/>
                  <a:pt x="6321784" y="4039836"/>
                  <a:pt x="6193779" y="4172177"/>
                </a:cubicBezTo>
                <a:lnTo>
                  <a:pt x="4873800" y="5536846"/>
                </a:lnTo>
                <a:cubicBezTo>
                  <a:pt x="4745794" y="5669186"/>
                  <a:pt x="4534741" y="5672699"/>
                  <a:pt x="4402401" y="5544693"/>
                </a:cubicBezTo>
                <a:cubicBezTo>
                  <a:pt x="4270061" y="5416686"/>
                  <a:pt x="4266548" y="5205635"/>
                  <a:pt x="4394553" y="5073294"/>
                </a:cubicBezTo>
                <a:lnTo>
                  <a:pt x="5714533" y="3708625"/>
                </a:lnTo>
                <a:cubicBezTo>
                  <a:pt x="5774535" y="3646590"/>
                  <a:pt x="5852786" y="3612863"/>
                  <a:pt x="5932623" y="3607719"/>
                </a:cubicBezTo>
                <a:close/>
                <a:moveTo>
                  <a:pt x="6044597" y="2394725"/>
                </a:moveTo>
                <a:cubicBezTo>
                  <a:pt x="6071210" y="2393010"/>
                  <a:pt x="6097999" y="2394472"/>
                  <a:pt x="6124347" y="2399119"/>
                </a:cubicBezTo>
                <a:cubicBezTo>
                  <a:pt x="6187581" y="2410275"/>
                  <a:pt x="6248277" y="2439781"/>
                  <a:pt x="6297906" y="2487783"/>
                </a:cubicBezTo>
                <a:cubicBezTo>
                  <a:pt x="6430246" y="2615790"/>
                  <a:pt x="6433758" y="2826841"/>
                  <a:pt x="6305753" y="2959182"/>
                </a:cubicBezTo>
                <a:lnTo>
                  <a:pt x="3328634" y="6037097"/>
                </a:lnTo>
                <a:cubicBezTo>
                  <a:pt x="3200628" y="6169437"/>
                  <a:pt x="2989577" y="6172951"/>
                  <a:pt x="2857235" y="6044945"/>
                </a:cubicBezTo>
                <a:cubicBezTo>
                  <a:pt x="2724896" y="5916938"/>
                  <a:pt x="2721383" y="5705886"/>
                  <a:pt x="2849389" y="5573545"/>
                </a:cubicBezTo>
                <a:lnTo>
                  <a:pt x="5826508" y="2495631"/>
                </a:lnTo>
                <a:cubicBezTo>
                  <a:pt x="5886509" y="2433596"/>
                  <a:pt x="5964760" y="2399869"/>
                  <a:pt x="6044597" y="2394725"/>
                </a:cubicBezTo>
                <a:close/>
                <a:moveTo>
                  <a:pt x="4383852" y="1911046"/>
                </a:moveTo>
                <a:cubicBezTo>
                  <a:pt x="4410464" y="1909332"/>
                  <a:pt x="4437253" y="1910793"/>
                  <a:pt x="4463601" y="1915440"/>
                </a:cubicBezTo>
                <a:cubicBezTo>
                  <a:pt x="4526835" y="1926595"/>
                  <a:pt x="4587532" y="1956102"/>
                  <a:pt x="4637161" y="2004106"/>
                </a:cubicBezTo>
                <a:cubicBezTo>
                  <a:pt x="4769501" y="2132111"/>
                  <a:pt x="4773013" y="2343163"/>
                  <a:pt x="4645008" y="2475503"/>
                </a:cubicBezTo>
                <a:lnTo>
                  <a:pt x="1631011" y="5591545"/>
                </a:lnTo>
                <a:cubicBezTo>
                  <a:pt x="1503004" y="5723885"/>
                  <a:pt x="1291952" y="5727398"/>
                  <a:pt x="1159613" y="5599392"/>
                </a:cubicBezTo>
                <a:cubicBezTo>
                  <a:pt x="1027273" y="5471386"/>
                  <a:pt x="1023759" y="5260334"/>
                  <a:pt x="1151765" y="5127994"/>
                </a:cubicBezTo>
                <a:lnTo>
                  <a:pt x="4165763" y="2011953"/>
                </a:lnTo>
                <a:cubicBezTo>
                  <a:pt x="4225765" y="1949918"/>
                  <a:pt x="4304015" y="1916191"/>
                  <a:pt x="4383852" y="1911046"/>
                </a:cubicBezTo>
                <a:close/>
                <a:moveTo>
                  <a:pt x="6122918" y="1219120"/>
                </a:moveTo>
                <a:cubicBezTo>
                  <a:pt x="6149531" y="1217406"/>
                  <a:pt x="6176319" y="1218868"/>
                  <a:pt x="6202668" y="1223516"/>
                </a:cubicBezTo>
                <a:cubicBezTo>
                  <a:pt x="6265901" y="1234669"/>
                  <a:pt x="6326597" y="1264176"/>
                  <a:pt x="6376226" y="1312179"/>
                </a:cubicBezTo>
                <a:cubicBezTo>
                  <a:pt x="6508565" y="1440185"/>
                  <a:pt x="6512078" y="1651236"/>
                  <a:pt x="6384072" y="1783575"/>
                </a:cubicBezTo>
                <a:lnTo>
                  <a:pt x="2905912" y="5379497"/>
                </a:lnTo>
                <a:cubicBezTo>
                  <a:pt x="2777906" y="5511837"/>
                  <a:pt x="2566854" y="5515350"/>
                  <a:pt x="2434514" y="5387345"/>
                </a:cubicBezTo>
                <a:cubicBezTo>
                  <a:pt x="2302174" y="5259339"/>
                  <a:pt x="2298660" y="5048287"/>
                  <a:pt x="2426667" y="4915946"/>
                </a:cubicBezTo>
                <a:lnTo>
                  <a:pt x="5904827" y="1320025"/>
                </a:lnTo>
                <a:cubicBezTo>
                  <a:pt x="5964831" y="1257990"/>
                  <a:pt x="6043080" y="1224263"/>
                  <a:pt x="6122918" y="1219120"/>
                </a:cubicBezTo>
                <a:close/>
                <a:moveTo>
                  <a:pt x="2630391" y="437382"/>
                </a:moveTo>
                <a:cubicBezTo>
                  <a:pt x="2657004" y="435667"/>
                  <a:pt x="2683792" y="437129"/>
                  <a:pt x="2710140" y="441778"/>
                </a:cubicBezTo>
                <a:cubicBezTo>
                  <a:pt x="2773374" y="452932"/>
                  <a:pt x="2834071" y="482439"/>
                  <a:pt x="2883699" y="530441"/>
                </a:cubicBezTo>
                <a:cubicBezTo>
                  <a:pt x="3016038" y="658447"/>
                  <a:pt x="3019551" y="869501"/>
                  <a:pt x="2891546" y="1001840"/>
                </a:cubicBezTo>
                <a:lnTo>
                  <a:pt x="572999" y="3398885"/>
                </a:lnTo>
                <a:cubicBezTo>
                  <a:pt x="444992" y="3531226"/>
                  <a:pt x="233940" y="3534739"/>
                  <a:pt x="101600" y="3406733"/>
                </a:cubicBezTo>
                <a:cubicBezTo>
                  <a:pt x="-30740" y="3278727"/>
                  <a:pt x="-34253" y="3067675"/>
                  <a:pt x="93753" y="2935335"/>
                </a:cubicBezTo>
                <a:lnTo>
                  <a:pt x="2412301" y="538287"/>
                </a:lnTo>
                <a:cubicBezTo>
                  <a:pt x="2472303" y="476254"/>
                  <a:pt x="2550554" y="442525"/>
                  <a:pt x="2630391" y="437382"/>
                </a:cubicBezTo>
                <a:close/>
                <a:moveTo>
                  <a:pt x="3711683" y="414113"/>
                </a:moveTo>
                <a:cubicBezTo>
                  <a:pt x="3738295" y="412399"/>
                  <a:pt x="3765084" y="413859"/>
                  <a:pt x="3791432" y="418507"/>
                </a:cubicBezTo>
                <a:cubicBezTo>
                  <a:pt x="3854667" y="429662"/>
                  <a:pt x="3915363" y="459171"/>
                  <a:pt x="3964992" y="507172"/>
                </a:cubicBezTo>
                <a:cubicBezTo>
                  <a:pt x="4097331" y="635177"/>
                  <a:pt x="4100845" y="846230"/>
                  <a:pt x="3972839" y="978571"/>
                </a:cubicBezTo>
                <a:lnTo>
                  <a:pt x="995720" y="4056485"/>
                </a:lnTo>
                <a:cubicBezTo>
                  <a:pt x="867714" y="4188825"/>
                  <a:pt x="656662" y="4192338"/>
                  <a:pt x="524322" y="4064333"/>
                </a:cubicBezTo>
                <a:cubicBezTo>
                  <a:pt x="391982" y="3936326"/>
                  <a:pt x="388469" y="3725274"/>
                  <a:pt x="516475" y="3592934"/>
                </a:cubicBezTo>
                <a:lnTo>
                  <a:pt x="3493594" y="515018"/>
                </a:lnTo>
                <a:cubicBezTo>
                  <a:pt x="3553596" y="452985"/>
                  <a:pt x="3631846" y="419258"/>
                  <a:pt x="3711683" y="414113"/>
                </a:cubicBezTo>
                <a:close/>
                <a:moveTo>
                  <a:pt x="5172859" y="694"/>
                </a:moveTo>
                <a:cubicBezTo>
                  <a:pt x="5199471" y="-1020"/>
                  <a:pt x="5226260" y="442"/>
                  <a:pt x="5252608" y="5089"/>
                </a:cubicBezTo>
                <a:cubicBezTo>
                  <a:pt x="5315842" y="16244"/>
                  <a:pt x="5376539" y="45750"/>
                  <a:pt x="5426166" y="93754"/>
                </a:cubicBezTo>
                <a:cubicBezTo>
                  <a:pt x="5558506" y="221760"/>
                  <a:pt x="5562019" y="432812"/>
                  <a:pt x="5434014" y="565153"/>
                </a:cubicBezTo>
                <a:lnTo>
                  <a:pt x="1151991" y="4992151"/>
                </a:lnTo>
                <a:cubicBezTo>
                  <a:pt x="1023985" y="5124491"/>
                  <a:pt x="812933" y="5128005"/>
                  <a:pt x="680593" y="4999999"/>
                </a:cubicBezTo>
                <a:cubicBezTo>
                  <a:pt x="548253" y="4871992"/>
                  <a:pt x="544740" y="4660940"/>
                  <a:pt x="672745" y="4528600"/>
                </a:cubicBezTo>
                <a:lnTo>
                  <a:pt x="4954768" y="101601"/>
                </a:lnTo>
                <a:cubicBezTo>
                  <a:pt x="5014770" y="39567"/>
                  <a:pt x="5093021" y="5839"/>
                  <a:pt x="5172859" y="6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32155" y="2394157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0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632155" y="-4463843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0512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195207" y="589665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565" y="3512478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150374" y="2207346"/>
            <a:ext cx="4630994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8070850" y="2736850"/>
            <a:ext cx="4121150" cy="412115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50374" y="-4686296"/>
            <a:ext cx="4630994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Freeform: Shape 3"/>
          <p:cNvSpPr/>
          <p:nvPr userDrawn="1"/>
        </p:nvSpPr>
        <p:spPr>
          <a:xfrm>
            <a:off x="1150374" y="0"/>
            <a:ext cx="11041626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5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 flipH="1" flipV="1">
            <a:off x="0" y="0"/>
            <a:ext cx="11041626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3" y="-20479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56908" y="-12351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59329" y="1282683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32251" y="987959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450590" y="693237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267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3846512" y="1179523"/>
            <a:ext cx="4498976" cy="4498954"/>
          </a:xfrm>
          <a:custGeom>
            <a:avLst/>
            <a:gdLst>
              <a:gd name="connsiteX0" fmla="*/ 2249488 w 4498976"/>
              <a:gd name="connsiteY0" fmla="*/ 900567 h 4498954"/>
              <a:gd name="connsiteX1" fmla="*/ 900572 w 4498976"/>
              <a:gd name="connsiteY1" fmla="*/ 2249477 h 4498954"/>
              <a:gd name="connsiteX2" fmla="*/ 2249488 w 4498976"/>
              <a:gd name="connsiteY2" fmla="*/ 3598387 h 4498954"/>
              <a:gd name="connsiteX3" fmla="*/ 3598404 w 4498976"/>
              <a:gd name="connsiteY3" fmla="*/ 2249477 h 4498954"/>
              <a:gd name="connsiteX4" fmla="*/ 2249488 w 4498976"/>
              <a:gd name="connsiteY4" fmla="*/ 900567 h 4498954"/>
              <a:gd name="connsiteX5" fmla="*/ 2249488 w 4498976"/>
              <a:gd name="connsiteY5" fmla="*/ 0 h 4498954"/>
              <a:gd name="connsiteX6" fmla="*/ 4498976 w 4498976"/>
              <a:gd name="connsiteY6" fmla="*/ 2249477 h 4498954"/>
              <a:gd name="connsiteX7" fmla="*/ 2249488 w 4498976"/>
              <a:gd name="connsiteY7" fmla="*/ 4498954 h 4498954"/>
              <a:gd name="connsiteX8" fmla="*/ 0 w 4498976"/>
              <a:gd name="connsiteY8" fmla="*/ 2249477 h 4498954"/>
              <a:gd name="connsiteX9" fmla="*/ 2249488 w 4498976"/>
              <a:gd name="connsiteY9" fmla="*/ 0 h 449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8976" h="4498954">
                <a:moveTo>
                  <a:pt x="2249488" y="900567"/>
                </a:moveTo>
                <a:cubicBezTo>
                  <a:pt x="1504502" y="900567"/>
                  <a:pt x="900572" y="1504495"/>
                  <a:pt x="900572" y="2249477"/>
                </a:cubicBezTo>
                <a:cubicBezTo>
                  <a:pt x="900572" y="2994459"/>
                  <a:pt x="1504502" y="3598387"/>
                  <a:pt x="2249488" y="3598387"/>
                </a:cubicBezTo>
                <a:cubicBezTo>
                  <a:pt x="2994474" y="3598387"/>
                  <a:pt x="3598404" y="2994459"/>
                  <a:pt x="3598404" y="2249477"/>
                </a:cubicBezTo>
                <a:cubicBezTo>
                  <a:pt x="3598404" y="1504495"/>
                  <a:pt x="2994474" y="900567"/>
                  <a:pt x="2249488" y="900567"/>
                </a:cubicBezTo>
                <a:close/>
                <a:moveTo>
                  <a:pt x="2249488" y="0"/>
                </a:moveTo>
                <a:cubicBezTo>
                  <a:pt x="3491846" y="0"/>
                  <a:pt x="4498976" y="1007126"/>
                  <a:pt x="4498976" y="2249477"/>
                </a:cubicBezTo>
                <a:cubicBezTo>
                  <a:pt x="4498976" y="3491829"/>
                  <a:pt x="3491846" y="4498954"/>
                  <a:pt x="2249488" y="4498954"/>
                </a:cubicBezTo>
                <a:cubicBezTo>
                  <a:pt x="1007130" y="4498954"/>
                  <a:pt x="0" y="3491829"/>
                  <a:pt x="0" y="2249477"/>
                </a:cubicBezTo>
                <a:cubicBezTo>
                  <a:pt x="0" y="1007126"/>
                  <a:pt x="1007130" y="0"/>
                  <a:pt x="2249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6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30904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33592" y="1649186"/>
            <a:ext cx="3324816" cy="2348404"/>
          </a:xfrm>
          <a:custGeom>
            <a:avLst/>
            <a:gdLst>
              <a:gd name="connsiteX0" fmla="*/ 21958 w 3324816"/>
              <a:gd name="connsiteY0" fmla="*/ 0 h 2348404"/>
              <a:gd name="connsiteX1" fmla="*/ 3302858 w 3324816"/>
              <a:gd name="connsiteY1" fmla="*/ 0 h 2348404"/>
              <a:gd name="connsiteX2" fmla="*/ 3324816 w 3324816"/>
              <a:gd name="connsiteY2" fmla="*/ 21958 h 2348404"/>
              <a:gd name="connsiteX3" fmla="*/ 3324816 w 3324816"/>
              <a:gd name="connsiteY3" fmla="*/ 2348404 h 2348404"/>
              <a:gd name="connsiteX4" fmla="*/ 0 w 3324816"/>
              <a:gd name="connsiteY4" fmla="*/ 2348404 h 2348404"/>
              <a:gd name="connsiteX5" fmla="*/ 0 w 3324816"/>
              <a:gd name="connsiteY5" fmla="*/ 21958 h 2348404"/>
              <a:gd name="connsiteX6" fmla="*/ 21958 w 3324816"/>
              <a:gd name="connsiteY6" fmla="*/ 0 h 234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4816" h="2348404">
                <a:moveTo>
                  <a:pt x="21958" y="0"/>
                </a:moveTo>
                <a:lnTo>
                  <a:pt x="3302858" y="0"/>
                </a:lnTo>
                <a:cubicBezTo>
                  <a:pt x="3314985" y="0"/>
                  <a:pt x="3324816" y="9831"/>
                  <a:pt x="3324816" y="21958"/>
                </a:cubicBezTo>
                <a:lnTo>
                  <a:pt x="3324816" y="2348404"/>
                </a:lnTo>
                <a:lnTo>
                  <a:pt x="0" y="2348404"/>
                </a:lnTo>
                <a:lnTo>
                  <a:pt x="0" y="21958"/>
                </a:lnTo>
                <a:cubicBezTo>
                  <a:pt x="0" y="9831"/>
                  <a:pt x="9831" y="0"/>
                  <a:pt x="21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936280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53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21331" y="2400300"/>
            <a:ext cx="3946949" cy="2461986"/>
          </a:xfrm>
          <a:custGeom>
            <a:avLst/>
            <a:gdLst>
              <a:gd name="connsiteX0" fmla="*/ 19819 w 3946949"/>
              <a:gd name="connsiteY0" fmla="*/ 0 h 2461986"/>
              <a:gd name="connsiteX1" fmla="*/ 3927130 w 3946949"/>
              <a:gd name="connsiteY1" fmla="*/ 0 h 2461986"/>
              <a:gd name="connsiteX2" fmla="*/ 3946949 w 3946949"/>
              <a:gd name="connsiteY2" fmla="*/ 19819 h 2461986"/>
              <a:gd name="connsiteX3" fmla="*/ 3946949 w 3946949"/>
              <a:gd name="connsiteY3" fmla="*/ 2461986 h 2461986"/>
              <a:gd name="connsiteX4" fmla="*/ 0 w 3946949"/>
              <a:gd name="connsiteY4" fmla="*/ 2461986 h 2461986"/>
              <a:gd name="connsiteX5" fmla="*/ 0 w 3946949"/>
              <a:gd name="connsiteY5" fmla="*/ 19819 h 2461986"/>
              <a:gd name="connsiteX6" fmla="*/ 19819 w 3946949"/>
              <a:gd name="connsiteY6" fmla="*/ 0 h 24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6949" h="2461986">
                <a:moveTo>
                  <a:pt x="19819" y="0"/>
                </a:moveTo>
                <a:lnTo>
                  <a:pt x="3927130" y="0"/>
                </a:lnTo>
                <a:cubicBezTo>
                  <a:pt x="3938076" y="0"/>
                  <a:pt x="3946949" y="8873"/>
                  <a:pt x="3946949" y="19819"/>
                </a:cubicBezTo>
                <a:lnTo>
                  <a:pt x="3946949" y="2461986"/>
                </a:lnTo>
                <a:lnTo>
                  <a:pt x="0" y="2461986"/>
                </a:lnTo>
                <a:lnTo>
                  <a:pt x="0" y="19819"/>
                </a:lnTo>
                <a:cubicBezTo>
                  <a:pt x="0" y="8873"/>
                  <a:pt x="8873" y="0"/>
                  <a:pt x="19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257300" y="770165"/>
            <a:ext cx="5317671" cy="5317671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02842" y="2815707"/>
            <a:ext cx="1226586" cy="1226586"/>
          </a:xfrm>
          <a:custGeom>
            <a:avLst/>
            <a:gdLst>
              <a:gd name="connsiteX0" fmla="*/ 613293 w 1226586"/>
              <a:gd name="connsiteY0" fmla="*/ 0 h 1226586"/>
              <a:gd name="connsiteX1" fmla="*/ 1226586 w 1226586"/>
              <a:gd name="connsiteY1" fmla="*/ 613293 h 1226586"/>
              <a:gd name="connsiteX2" fmla="*/ 613293 w 1226586"/>
              <a:gd name="connsiteY2" fmla="*/ 1226586 h 1226586"/>
              <a:gd name="connsiteX3" fmla="*/ 0 w 1226586"/>
              <a:gd name="connsiteY3" fmla="*/ 613293 h 1226586"/>
              <a:gd name="connsiteX4" fmla="*/ 613293 w 1226586"/>
              <a:gd name="connsiteY4" fmla="*/ 0 h 12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86" h="1226586">
                <a:moveTo>
                  <a:pt x="613293" y="0"/>
                </a:moveTo>
                <a:cubicBezTo>
                  <a:pt x="952005" y="0"/>
                  <a:pt x="1226586" y="274581"/>
                  <a:pt x="1226586" y="613293"/>
                </a:cubicBezTo>
                <a:cubicBezTo>
                  <a:pt x="1226586" y="952005"/>
                  <a:pt x="952005" y="1226586"/>
                  <a:pt x="613293" y="1226586"/>
                </a:cubicBezTo>
                <a:cubicBezTo>
                  <a:pt x="274581" y="1226586"/>
                  <a:pt x="0" y="952005"/>
                  <a:pt x="0" y="613293"/>
                </a:cubicBezTo>
                <a:cubicBezTo>
                  <a:pt x="0" y="274581"/>
                  <a:pt x="274581" y="0"/>
                  <a:pt x="6132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3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07594" y="-855407"/>
            <a:ext cx="4309192" cy="8568813"/>
          </a:xfrm>
          <a:custGeom>
            <a:avLst/>
            <a:gdLst>
              <a:gd name="connsiteX0" fmla="*/ 4285334 w 4309192"/>
              <a:gd name="connsiteY0" fmla="*/ 1 h 8568813"/>
              <a:gd name="connsiteX1" fmla="*/ 4284890 w 4309192"/>
              <a:gd name="connsiteY1" fmla="*/ 2050491 h 8568813"/>
              <a:gd name="connsiteX2" fmla="*/ 4284407 w 4309192"/>
              <a:gd name="connsiteY2" fmla="*/ 2050466 h 8568813"/>
              <a:gd name="connsiteX3" fmla="*/ 2050457 w 4309192"/>
              <a:gd name="connsiteY3" fmla="*/ 4284411 h 8568813"/>
              <a:gd name="connsiteX4" fmla="*/ 4284407 w 4309192"/>
              <a:gd name="connsiteY4" fmla="*/ 6518356 h 8568813"/>
              <a:gd name="connsiteX5" fmla="*/ 4297327 w 4309192"/>
              <a:gd name="connsiteY5" fmla="*/ 6517704 h 8568813"/>
              <a:gd name="connsiteX6" fmla="*/ 4309192 w 4309192"/>
              <a:gd name="connsiteY6" fmla="*/ 8568742 h 8568813"/>
              <a:gd name="connsiteX7" fmla="*/ 582136 w 4309192"/>
              <a:gd name="connsiteY7" fmla="*/ 6440637 h 8568813"/>
              <a:gd name="connsiteX8" fmla="*/ 570187 w 4309192"/>
              <a:gd name="connsiteY8" fmla="*/ 2148827 h 8568813"/>
              <a:gd name="connsiteX9" fmla="*/ 4285334 w 4309192"/>
              <a:gd name="connsiteY9" fmla="*/ 1 h 856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2" h="8568813">
                <a:moveTo>
                  <a:pt x="4285334" y="1"/>
                </a:moveTo>
                <a:lnTo>
                  <a:pt x="4284890" y="2050491"/>
                </a:lnTo>
                <a:lnTo>
                  <a:pt x="4284407" y="2050466"/>
                </a:lnTo>
                <a:cubicBezTo>
                  <a:pt x="3050630" y="2050466"/>
                  <a:pt x="2050457" y="3050637"/>
                  <a:pt x="2050457" y="4284411"/>
                </a:cubicBezTo>
                <a:cubicBezTo>
                  <a:pt x="2050457" y="5518185"/>
                  <a:pt x="3050630" y="6518356"/>
                  <a:pt x="4284407" y="6518356"/>
                </a:cubicBezTo>
                <a:lnTo>
                  <a:pt x="4297327" y="6517704"/>
                </a:lnTo>
                <a:lnTo>
                  <a:pt x="4309192" y="8568742"/>
                </a:lnTo>
                <a:cubicBezTo>
                  <a:pt x="2775484" y="8577614"/>
                  <a:pt x="1354024" y="7765977"/>
                  <a:pt x="582136" y="6440637"/>
                </a:cubicBezTo>
                <a:cubicBezTo>
                  <a:pt x="-189752" y="5115297"/>
                  <a:pt x="-194309" y="3478445"/>
                  <a:pt x="570187" y="2148827"/>
                </a:cubicBezTo>
                <a:cubicBezTo>
                  <a:pt x="1334683" y="819209"/>
                  <a:pt x="2751601" y="-331"/>
                  <a:pt x="4285334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90833" y="-4063190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490833" y="5926394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90833" y="931606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04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31738" y="1532"/>
            <a:ext cx="5518138" cy="5484869"/>
          </a:xfrm>
          <a:custGeom>
            <a:avLst/>
            <a:gdLst>
              <a:gd name="connsiteX0" fmla="*/ 2892385 w 5518138"/>
              <a:gd name="connsiteY0" fmla="*/ 0 h 5484869"/>
              <a:gd name="connsiteX1" fmla="*/ 5518138 w 5518138"/>
              <a:gd name="connsiteY1" fmla="*/ 1405 h 5484869"/>
              <a:gd name="connsiteX2" fmla="*/ 3898931 w 5518138"/>
              <a:gd name="connsiteY2" fmla="*/ 3890180 h 5484869"/>
              <a:gd name="connsiteX3" fmla="*/ 0 w 5518138"/>
              <a:gd name="connsiteY3" fmla="*/ 5484778 h 5484869"/>
              <a:gd name="connsiteX4" fmla="*/ 15192 w 5518138"/>
              <a:gd name="connsiteY4" fmla="*/ 2858737 h 5484869"/>
              <a:gd name="connsiteX5" fmla="*/ 31738 w 5518138"/>
              <a:gd name="connsiteY5" fmla="*/ 2859155 h 5484869"/>
              <a:gd name="connsiteX6" fmla="*/ 2888701 w 5518138"/>
              <a:gd name="connsiteY6" fmla="*/ 145684 h 54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8138" h="5484869">
                <a:moveTo>
                  <a:pt x="2892385" y="0"/>
                </a:moveTo>
                <a:lnTo>
                  <a:pt x="5518138" y="1405"/>
                </a:lnTo>
                <a:cubicBezTo>
                  <a:pt x="5517357" y="1461480"/>
                  <a:pt x="4934617" y="2861019"/>
                  <a:pt x="3898931" y="3890180"/>
                </a:cubicBezTo>
                <a:cubicBezTo>
                  <a:pt x="2863244" y="4919341"/>
                  <a:pt x="1460050" y="5493224"/>
                  <a:pt x="0" y="5484778"/>
                </a:cubicBezTo>
                <a:lnTo>
                  <a:pt x="15192" y="2858737"/>
                </a:lnTo>
                <a:lnTo>
                  <a:pt x="31738" y="2859155"/>
                </a:lnTo>
                <a:cubicBezTo>
                  <a:pt x="1562279" y="2859155"/>
                  <a:pt x="2812083" y="1657181"/>
                  <a:pt x="2888701" y="1456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00040" y="3429001"/>
            <a:ext cx="4994788" cy="2511841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23644" y="917158"/>
            <a:ext cx="4994788" cy="2511842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>
            <a:off x="6513882" y="-2895600"/>
            <a:ext cx="14364918" cy="6119913"/>
          </a:xfrm>
          <a:prstGeom prst="parallelogram">
            <a:avLst>
              <a:gd name="adj" fmla="val 100637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3532" y="1633983"/>
            <a:ext cx="7658100" cy="3409260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89000" sy="89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046435" y="3481839"/>
            <a:ext cx="6192158" cy="2756647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90000" sy="9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1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 rot="2700000">
            <a:off x="10403116" y="933449"/>
            <a:ext cx="2285999" cy="4076700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 rot="2700000">
            <a:off x="-497117" y="1842439"/>
            <a:ext cx="2285999" cy="4076700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71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38173" y="1571174"/>
            <a:ext cx="3715656" cy="3715654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60826" y="1656547"/>
            <a:ext cx="4352925" cy="5316511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39407" y="117332"/>
            <a:ext cx="3276444" cy="4006993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8534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480653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082557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6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291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97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32302" y="4432299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74977" y="-2425700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80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2800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2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flipH="1">
            <a:off x="7739742" y="2405743"/>
            <a:ext cx="4452257" cy="445225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86178" y="1208315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06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84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7950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93213" y="0"/>
            <a:ext cx="2998787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2838" y="0"/>
            <a:ext cx="2998787" cy="6858000"/>
          </a:xfrm>
          <a:prstGeom prst="rect">
            <a:avLst/>
          </a:prstGeom>
          <a:effectLst>
            <a:outerShdw blurRad="127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07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163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3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85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76165" y="-2567783"/>
            <a:ext cx="8097839" cy="8097838"/>
          </a:xfrm>
          <a:custGeom>
            <a:avLst/>
            <a:gdLst>
              <a:gd name="connsiteX0" fmla="*/ 5550972 w 8097839"/>
              <a:gd name="connsiteY0" fmla="*/ 0 h 8097838"/>
              <a:gd name="connsiteX1" fmla="*/ 7351879 w 8097839"/>
              <a:gd name="connsiteY1" fmla="*/ 745960 h 8097838"/>
              <a:gd name="connsiteX2" fmla="*/ 7351879 w 8097839"/>
              <a:gd name="connsiteY2" fmla="*/ 4347775 h 8097838"/>
              <a:gd name="connsiteX3" fmla="*/ 4347776 w 8097839"/>
              <a:gd name="connsiteY3" fmla="*/ 7351879 h 8097838"/>
              <a:gd name="connsiteX4" fmla="*/ 745961 w 8097839"/>
              <a:gd name="connsiteY4" fmla="*/ 7351879 h 8097838"/>
              <a:gd name="connsiteX5" fmla="*/ 745961 w 8097839"/>
              <a:gd name="connsiteY5" fmla="*/ 3750063 h 8097838"/>
              <a:gd name="connsiteX6" fmla="*/ 3750064 w 8097839"/>
              <a:gd name="connsiteY6" fmla="*/ 745960 h 8097838"/>
              <a:gd name="connsiteX7" fmla="*/ 5550972 w 8097839"/>
              <a:gd name="connsiteY7" fmla="*/ 0 h 809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7839" h="8097838">
                <a:moveTo>
                  <a:pt x="5550972" y="0"/>
                </a:moveTo>
                <a:cubicBezTo>
                  <a:pt x="6202772" y="0"/>
                  <a:pt x="6854572" y="248653"/>
                  <a:pt x="7351879" y="745960"/>
                </a:cubicBezTo>
                <a:cubicBezTo>
                  <a:pt x="8346493" y="1740573"/>
                  <a:pt x="8346493" y="3353161"/>
                  <a:pt x="7351879" y="4347775"/>
                </a:cubicBezTo>
                <a:lnTo>
                  <a:pt x="4347776" y="7351879"/>
                </a:lnTo>
                <a:cubicBezTo>
                  <a:pt x="3353162" y="8346492"/>
                  <a:pt x="1740574" y="8346492"/>
                  <a:pt x="745961" y="7351879"/>
                </a:cubicBezTo>
                <a:cubicBezTo>
                  <a:pt x="-248653" y="6357265"/>
                  <a:pt x="-248653" y="4744677"/>
                  <a:pt x="745961" y="3750063"/>
                </a:cubicBezTo>
                <a:lnTo>
                  <a:pt x="3750064" y="745960"/>
                </a:lnTo>
                <a:cubicBezTo>
                  <a:pt x="4247371" y="248653"/>
                  <a:pt x="4899172" y="0"/>
                  <a:pt x="5550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01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739900" y="1092200"/>
            <a:ext cx="6248400" cy="469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77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21626" y="0"/>
            <a:ext cx="8770375" cy="6858001"/>
          </a:xfrm>
          <a:custGeom>
            <a:avLst/>
            <a:gdLst>
              <a:gd name="connsiteX0" fmla="*/ 6858001 w 8770375"/>
              <a:gd name="connsiteY0" fmla="*/ 0 h 6858001"/>
              <a:gd name="connsiteX1" fmla="*/ 8770375 w 8770375"/>
              <a:gd name="connsiteY1" fmla="*/ 0 h 6858001"/>
              <a:gd name="connsiteX2" fmla="*/ 8770375 w 8770375"/>
              <a:gd name="connsiteY2" fmla="*/ 6858001 h 6858001"/>
              <a:gd name="connsiteX3" fmla="*/ 0 w 877037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0375" h="6858001">
                <a:moveTo>
                  <a:pt x="6858001" y="0"/>
                </a:moveTo>
                <a:lnTo>
                  <a:pt x="8770375" y="0"/>
                </a:lnTo>
                <a:lnTo>
                  <a:pt x="8770375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0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9862" y="2188564"/>
            <a:ext cx="779489" cy="269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346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478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3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12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463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16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1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94747" y="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59448" y="342900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3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1205696" y="3745234"/>
            <a:ext cx="9856808" cy="5588241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  <a:effectLst>
            <a:outerShdw blurRad="495300" dist="38100" dir="5400000" algn="t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7599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0195" y="0"/>
            <a:ext cx="13052533" cy="6858000"/>
          </a:xfrm>
          <a:custGeom>
            <a:avLst/>
            <a:gdLst>
              <a:gd name="connsiteX0" fmla="*/ 6901685 w 13052533"/>
              <a:gd name="connsiteY0" fmla="*/ 0 h 6858000"/>
              <a:gd name="connsiteX1" fmla="*/ 13052533 w 13052533"/>
              <a:gd name="connsiteY1" fmla="*/ 0 h 6858000"/>
              <a:gd name="connsiteX2" fmla="*/ 6150849 w 13052533"/>
              <a:gd name="connsiteY2" fmla="*/ 6858000 h 6858000"/>
              <a:gd name="connsiteX3" fmla="*/ 0 w 130525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2533" h="6858000">
                <a:moveTo>
                  <a:pt x="6901685" y="0"/>
                </a:moveTo>
                <a:lnTo>
                  <a:pt x="13052533" y="0"/>
                </a:lnTo>
                <a:lnTo>
                  <a:pt x="61508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6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8016207">
            <a:off x="7163533" y="1817361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 rot="18016207">
            <a:off x="7627991" y="1219127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18016207">
            <a:off x="7958471" y="461014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ive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/>
          <p:cNvSpPr/>
          <p:nvPr userDrawn="1"/>
        </p:nvSpPr>
        <p:spPr>
          <a:xfrm rot="18900000" flipH="1">
            <a:off x="-679150" y="615061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: Rounded Corners 1"/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: Rounded Corners 2"/>
          <p:cNvSpPr/>
          <p:nvPr userDrawn="1"/>
        </p:nvSpPr>
        <p:spPr>
          <a:xfrm rot="2700000">
            <a:off x="11562152" y="-3645270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: Rounded Corners 3"/>
          <p:cNvSpPr/>
          <p:nvPr userDrawn="1"/>
        </p:nvSpPr>
        <p:spPr>
          <a:xfrm rot="2700000">
            <a:off x="10580305" y="-4106204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Rectangle: Rounded Corners 4"/>
          <p:cNvSpPr/>
          <p:nvPr userDrawn="1"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7" name="Oval 6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6287839" y="389917"/>
            <a:ext cx="6096503" cy="56431"/>
            <a:chOff x="2110637" y="95339"/>
            <a:chExt cx="6096503" cy="56431"/>
          </a:xfrm>
        </p:grpSpPr>
        <p:sp>
          <p:nvSpPr>
            <p:cNvPr id="10" name="Rectangle: Rounded Corners 9"/>
            <p:cNvSpPr/>
            <p:nvPr/>
          </p:nvSpPr>
          <p:spPr>
            <a:xfrm rot="2700000" flipH="1">
              <a:off x="468682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: Rounded Corners 10"/>
            <p:cNvSpPr/>
            <p:nvPr/>
          </p:nvSpPr>
          <p:spPr>
            <a:xfrm rot="2700000" flipH="1">
              <a:off x="4908751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: Rounded Corners 11"/>
            <p:cNvSpPr/>
            <p:nvPr/>
          </p:nvSpPr>
          <p:spPr>
            <a:xfrm rot="2700000" flipH="1">
              <a:off x="5130674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: Rounded Corners 12"/>
            <p:cNvSpPr/>
            <p:nvPr/>
          </p:nvSpPr>
          <p:spPr>
            <a:xfrm rot="2700000" flipH="1">
              <a:off x="5352597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: Rounded Corners 13"/>
            <p:cNvSpPr/>
            <p:nvPr/>
          </p:nvSpPr>
          <p:spPr>
            <a:xfrm rot="2700000" flipH="1">
              <a:off x="557451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1407475" y="6364769"/>
            <a:ext cx="2199525" cy="261610"/>
            <a:chOff x="242614" y="6328854"/>
            <a:chExt cx="2199525" cy="261610"/>
          </a:xfrm>
        </p:grpSpPr>
        <p:sp>
          <p:nvSpPr>
            <p:cNvPr id="16" name="Freeform 62"/>
            <p:cNvSpPr>
              <a:spLocks noEditPoints="1"/>
            </p:cNvSpPr>
            <p:nvPr/>
          </p:nvSpPr>
          <p:spPr bwMode="auto">
            <a:xfrm>
              <a:off x="242614" y="6399940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236" y="6328854"/>
              <a:ext cx="21259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75000"/>
                    </a:schemeClr>
                  </a:solidFill>
                  <a:latin typeface="HelveticaNeue light" panose="00000400000000000000" pitchFamily="2" charset="0"/>
                  <a:cs typeface="Segoe UI" panose="020B0502040204020203" pitchFamily="34" charset="0"/>
                </a:rPr>
                <a:t>2017arouse.All Rights Reserved</a:t>
              </a:r>
              <a:endParaRPr lang="id-ID" sz="1100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 rot="16200000">
            <a:off x="-797773" y="3313584"/>
            <a:ext cx="2643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 smtClean="0">
                <a:solidFill>
                  <a:schemeClr val="bg1">
                    <a:lumMod val="85000"/>
                  </a:schemeClr>
                </a:solidFill>
                <a:latin typeface="Aller" panose="02000503030000020004" pitchFamily="2" charset="0"/>
                <a:cs typeface="Segoe UI Light" panose="020B0502040204020203" pitchFamily="34" charset="0"/>
              </a:rPr>
              <a:t>.</a:t>
            </a:r>
            <a:r>
              <a:rPr lang="id-ID" sz="900" strike="noStrike" spc="600" dirty="0">
                <a:solidFill>
                  <a:schemeClr val="bg1">
                    <a:lumMod val="85000"/>
                  </a:schemeClr>
                </a:solidFill>
                <a:latin typeface="Aller" panose="02000503030000020004" pitchFamily="2" charset="0"/>
                <a:cs typeface="Segoe UI Light" panose="020B0502040204020203" pitchFamily="34" charset="0"/>
              </a:rPr>
              <a:t>WEBSITE.COM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354267" y="5803941"/>
            <a:ext cx="175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5400" b="1" i="1" smtClean="0">
                <a:solidFill>
                  <a:schemeClr val="bg1"/>
                </a:solidFill>
                <a:latin typeface="Gotham Bold" panose="02000803030000020004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1" dirty="0">
              <a:solidFill>
                <a:schemeClr val="bg1"/>
              </a:solidFill>
              <a:latin typeface="Gotham Bold" panose="02000803030000020004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: Rounded Corners 20"/>
          <p:cNvSpPr/>
          <p:nvPr userDrawn="1"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: Rounded Corners 21"/>
          <p:cNvSpPr/>
          <p:nvPr userDrawn="1"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: Rounded Corners 22"/>
          <p:cNvSpPr/>
          <p:nvPr userDrawn="1"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: Rounded Corners 23"/>
          <p:cNvSpPr/>
          <p:nvPr userDrawn="1"/>
        </p:nvSpPr>
        <p:spPr>
          <a:xfrm rot="2700000" flipH="1">
            <a:off x="9656665" y="2296495"/>
            <a:ext cx="184279" cy="38317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: Rounded Corners 24"/>
          <p:cNvSpPr/>
          <p:nvPr userDrawn="1"/>
        </p:nvSpPr>
        <p:spPr>
          <a:xfrm rot="2700000">
            <a:off x="7063233" y="373967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" name="Rectangle: Rounded Corners 25"/>
          <p:cNvSpPr/>
          <p:nvPr userDrawn="1"/>
        </p:nvSpPr>
        <p:spPr>
          <a:xfrm rot="2700000">
            <a:off x="7552981" y="-744033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0937613" y="6363102"/>
            <a:ext cx="1023708" cy="314016"/>
            <a:chOff x="10513920" y="6272665"/>
            <a:chExt cx="1453380" cy="445816"/>
          </a:xfrm>
        </p:grpSpPr>
        <p:sp>
          <p:nvSpPr>
            <p:cNvPr id="28" name="Rectangle: Rounded Corners 27"/>
            <p:cNvSpPr/>
            <p:nvPr userDrawn="1"/>
          </p:nvSpPr>
          <p:spPr>
            <a:xfrm>
              <a:off x="10513920" y="6272665"/>
              <a:ext cx="1453380" cy="44581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0817615" y="6396779"/>
              <a:ext cx="909520" cy="197589"/>
              <a:chOff x="9475619" y="5793834"/>
              <a:chExt cx="648944" cy="140980"/>
            </a:xfrm>
            <a:solidFill>
              <a:schemeClr val="bg1">
                <a:lumMod val="85000"/>
              </a:schemeClr>
            </a:solidFill>
          </p:grpSpPr>
          <p:sp>
            <p:nvSpPr>
              <p:cNvPr id="35" name="Freeform 74"/>
              <p:cNvSpPr>
                <a:spLocks noChangeArrowheads="1"/>
              </p:cNvSpPr>
              <p:nvPr userDrawn="1"/>
            </p:nvSpPr>
            <p:spPr bwMode="auto">
              <a:xfrm>
                <a:off x="9987197" y="5796545"/>
                <a:ext cx="137366" cy="13555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6" name="Freeform 75"/>
              <p:cNvSpPr>
                <a:spLocks noChangeArrowheads="1"/>
              </p:cNvSpPr>
              <p:nvPr userDrawn="1"/>
            </p:nvSpPr>
            <p:spPr bwMode="auto">
              <a:xfrm>
                <a:off x="9475619" y="5793834"/>
                <a:ext cx="75912" cy="14098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Freeform 85"/>
              <p:cNvSpPr>
                <a:spLocks noChangeArrowheads="1"/>
              </p:cNvSpPr>
              <p:nvPr userDrawn="1"/>
            </p:nvSpPr>
            <p:spPr bwMode="auto">
              <a:xfrm>
                <a:off x="9697970" y="5806938"/>
                <a:ext cx="142788" cy="11477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38" name="Rectangle: Rounded Corners 37"/>
          <p:cNvSpPr/>
          <p:nvPr userDrawn="1"/>
        </p:nvSpPr>
        <p:spPr>
          <a:xfrm rot="2700000" flipH="1">
            <a:off x="11207545" y="4393474"/>
            <a:ext cx="66130" cy="22801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: Rounded Corners 45"/>
          <p:cNvSpPr/>
          <p:nvPr userDrawn="1"/>
        </p:nvSpPr>
        <p:spPr>
          <a:xfrm rot="2700000" flipH="1">
            <a:off x="1440024" y="-754721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: Rounded Corners 46"/>
          <p:cNvSpPr/>
          <p:nvPr userDrawn="1"/>
        </p:nvSpPr>
        <p:spPr>
          <a:xfrm rot="2700000" flipH="1">
            <a:off x="451809" y="-689965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05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5" r:id="rId7"/>
    <p:sldLayoutId id="2147483654" r:id="rId8"/>
    <p:sldLayoutId id="2147483656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68" r:id="rId19"/>
    <p:sldLayoutId id="2147483669" r:id="rId20"/>
    <p:sldLayoutId id="2147483671" r:id="rId21"/>
    <p:sldLayoutId id="2147483672" r:id="rId22"/>
    <p:sldLayoutId id="2147483673" r:id="rId23"/>
    <p:sldLayoutId id="2147483675" r:id="rId24"/>
    <p:sldLayoutId id="2147483676" r:id="rId25"/>
    <p:sldLayoutId id="2147483678" r:id="rId26"/>
    <p:sldLayoutId id="2147483677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29.emf"/><Relationship Id="rId4" Type="http://schemas.openxmlformats.org/officeDocument/2006/relationships/customXml" Target="../ink/ink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32.emf"/><Relationship Id="rId4" Type="http://schemas.openxmlformats.org/officeDocument/2006/relationships/customXml" Target="../ink/ink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6.emf"/><Relationship Id="rId3" Type="http://schemas.openxmlformats.org/officeDocument/2006/relationships/image" Target="../media/image320.emf"/><Relationship Id="rId7" Type="http://schemas.openxmlformats.org/officeDocument/2006/relationships/image" Target="../media/image5.jpg"/><Relationship Id="rId12" Type="http://schemas.openxmlformats.org/officeDocument/2006/relationships/customXml" Target="../ink/ink34.xml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xpom.kz/" TargetMode="External"/><Relationship Id="rId11" Type="http://schemas.openxmlformats.org/officeDocument/2006/relationships/image" Target="../media/image35.emf"/><Relationship Id="rId5" Type="http://schemas.openxmlformats.org/officeDocument/2006/relationships/image" Target="../media/image330.emf"/><Relationship Id="rId10" Type="http://schemas.openxmlformats.org/officeDocument/2006/relationships/customXml" Target="../ink/ink33.xml"/><Relationship Id="rId4" Type="http://schemas.openxmlformats.org/officeDocument/2006/relationships/customXml" Target="../ink/ink31.xml"/><Relationship Id="rId9" Type="http://schemas.openxmlformats.org/officeDocument/2006/relationships/image" Target="../media/image34.emf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0.emf"/><Relationship Id="rId18" Type="http://schemas.openxmlformats.org/officeDocument/2006/relationships/customXml" Target="../ink/ink41.xml"/><Relationship Id="rId3" Type="http://schemas.openxmlformats.org/officeDocument/2006/relationships/image" Target="../media/image291.emf"/><Relationship Id="rId21" Type="http://schemas.openxmlformats.org/officeDocument/2006/relationships/image" Target="../media/image2.png"/><Relationship Id="rId7" Type="http://schemas.openxmlformats.org/officeDocument/2006/relationships/image" Target="../media/image37.emf"/><Relationship Id="rId12" Type="http://schemas.openxmlformats.org/officeDocument/2006/relationships/customXml" Target="../ink/ink40.xml"/><Relationship Id="rId17" Type="http://schemas.openxmlformats.org/officeDocument/2006/relationships/image" Target="../media/image20.jpg"/><Relationship Id="rId2" Type="http://schemas.openxmlformats.org/officeDocument/2006/relationships/customXml" Target="../ink/ink35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37.xml"/><Relationship Id="rId11" Type="http://schemas.openxmlformats.org/officeDocument/2006/relationships/image" Target="../media/image39.emf"/><Relationship Id="rId5" Type="http://schemas.openxmlformats.org/officeDocument/2006/relationships/image" Target="../media/image312.emf"/><Relationship Id="rId15" Type="http://schemas.openxmlformats.org/officeDocument/2006/relationships/image" Target="../media/image18.jpg"/><Relationship Id="rId10" Type="http://schemas.openxmlformats.org/officeDocument/2006/relationships/customXml" Target="../ink/ink39.xml"/><Relationship Id="rId19" Type="http://schemas.openxmlformats.org/officeDocument/2006/relationships/image" Target="../media/image44.emf"/><Relationship Id="rId4" Type="http://schemas.openxmlformats.org/officeDocument/2006/relationships/customXml" Target="../ink/ink36.xml"/><Relationship Id="rId9" Type="http://schemas.openxmlformats.org/officeDocument/2006/relationships/image" Target="../media/image38.emf"/><Relationship Id="rId14" Type="http://schemas.openxmlformats.org/officeDocument/2006/relationships/hyperlink" Target="https://xpom.kz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57.emf"/><Relationship Id="rId18" Type="http://schemas.openxmlformats.org/officeDocument/2006/relationships/image" Target="../media/image59.emf"/><Relationship Id="rId3" Type="http://schemas.openxmlformats.org/officeDocument/2006/relationships/image" Target="../media/image51.emf"/><Relationship Id="rId7" Type="http://schemas.openxmlformats.org/officeDocument/2006/relationships/image" Target="../media/image24.jpeg"/><Relationship Id="rId12" Type="http://schemas.openxmlformats.org/officeDocument/2006/relationships/customXml" Target="../ink/ink45.xml"/><Relationship Id="rId17" Type="http://schemas.openxmlformats.org/officeDocument/2006/relationships/customXml" Target="../ink/ink48.xml"/><Relationship Id="rId2" Type="http://schemas.openxmlformats.org/officeDocument/2006/relationships/customXml" Target="../ink/ink42.xml"/><Relationship Id="rId16" Type="http://schemas.openxmlformats.org/officeDocument/2006/relationships/customXml" Target="../ink/ink47.xml"/><Relationship Id="rId20" Type="http://schemas.openxmlformats.org/officeDocument/2006/relationships/image" Target="../media/image60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jpg"/><Relationship Id="rId11" Type="http://schemas.openxmlformats.org/officeDocument/2006/relationships/image" Target="../media/image56.emf"/><Relationship Id="rId5" Type="http://schemas.openxmlformats.org/officeDocument/2006/relationships/hyperlink" Target="https://xpom.kz/" TargetMode="External"/><Relationship Id="rId15" Type="http://schemas.openxmlformats.org/officeDocument/2006/relationships/image" Target="../media/image58.emf"/><Relationship Id="rId10" Type="http://schemas.openxmlformats.org/officeDocument/2006/relationships/customXml" Target="../ink/ink44.xml"/><Relationship Id="rId19" Type="http://schemas.openxmlformats.org/officeDocument/2006/relationships/customXml" Target="../ink/ink49.xml"/><Relationship Id="rId4" Type="http://schemas.openxmlformats.org/officeDocument/2006/relationships/image" Target="../media/image22.png"/><Relationship Id="rId9" Type="http://schemas.openxmlformats.org/officeDocument/2006/relationships/image" Target="../media/image55.emf"/><Relationship Id="rId14" Type="http://schemas.openxmlformats.org/officeDocument/2006/relationships/customXml" Target="../ink/ink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6.emf"/><Relationship Id="rId7" Type="http://schemas.openxmlformats.org/officeDocument/2006/relationships/image" Target="../media/image26.jp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jpg"/><Relationship Id="rId5" Type="http://schemas.openxmlformats.org/officeDocument/2006/relationships/image" Target="../media/image47.emf"/><Relationship Id="rId4" Type="http://schemas.openxmlformats.org/officeDocument/2006/relationships/customXml" Target="../ink/ink51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29.jpg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" Type="http://schemas.openxmlformats.org/officeDocument/2006/relationships/image" Target="../media/image220.emf"/><Relationship Id="rId21" Type="http://schemas.openxmlformats.org/officeDocument/2006/relationships/image" Target="../media/image311.emf"/><Relationship Id="rId7" Type="http://schemas.openxmlformats.org/officeDocument/2006/relationships/image" Target="../media/image61.emf"/><Relationship Id="rId12" Type="http://schemas.openxmlformats.org/officeDocument/2006/relationships/image" Target="../media/image28.png"/><Relationship Id="rId17" Type="http://schemas.openxmlformats.org/officeDocument/2006/relationships/image" Target="../media/image14.png"/><Relationship Id="rId25" Type="http://schemas.openxmlformats.org/officeDocument/2006/relationships/image" Target="../media/image42.emf"/><Relationship Id="rId2" Type="http://schemas.openxmlformats.org/officeDocument/2006/relationships/customXml" Target="../ink/ink52.xml"/><Relationship Id="rId16" Type="http://schemas.openxmlformats.org/officeDocument/2006/relationships/image" Target="../media/image67.emf"/><Relationship Id="rId20" Type="http://schemas.openxmlformats.org/officeDocument/2006/relationships/customXml" Target="../ink/ink59.xml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40.xml"/><Relationship Id="rId6" Type="http://schemas.openxmlformats.org/officeDocument/2006/relationships/customXml" Target="../ink/ink54.xml"/><Relationship Id="rId11" Type="http://schemas.openxmlformats.org/officeDocument/2006/relationships/image" Target="../media/image63.emf"/><Relationship Id="rId24" Type="http://schemas.openxmlformats.org/officeDocument/2006/relationships/customXml" Target="../ink/ink61.xml"/><Relationship Id="rId5" Type="http://schemas.openxmlformats.org/officeDocument/2006/relationships/image" Target="../media/image250.emf"/><Relationship Id="rId15" Type="http://schemas.openxmlformats.org/officeDocument/2006/relationships/customXml" Target="../ink/ink57.xml"/><Relationship Id="rId23" Type="http://schemas.openxmlformats.org/officeDocument/2006/relationships/image" Target="../media/image41.emf"/><Relationship Id="rId28" Type="http://schemas.openxmlformats.org/officeDocument/2006/relationships/customXml" Target="../ink/ink63.xml"/><Relationship Id="rId10" Type="http://schemas.openxmlformats.org/officeDocument/2006/relationships/customXml" Target="../ink/ink56.xml"/><Relationship Id="rId19" Type="http://schemas.openxmlformats.org/officeDocument/2006/relationships/image" Target="../media/image290.emf"/><Relationship Id="rId4" Type="http://schemas.openxmlformats.org/officeDocument/2006/relationships/customXml" Target="../ink/ink53.xml"/><Relationship Id="rId9" Type="http://schemas.openxmlformats.org/officeDocument/2006/relationships/image" Target="../media/image62.emf"/><Relationship Id="rId14" Type="http://schemas.openxmlformats.org/officeDocument/2006/relationships/image" Target="../media/image30.jpg"/><Relationship Id="rId22" Type="http://schemas.openxmlformats.org/officeDocument/2006/relationships/customXml" Target="../ink/ink60.xml"/><Relationship Id="rId27" Type="http://schemas.openxmlformats.org/officeDocument/2006/relationships/image" Target="../media/image43.emf"/><Relationship Id="rId30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emf"/><Relationship Id="rId3" Type="http://schemas.openxmlformats.org/officeDocument/2006/relationships/image" Target="../media/image68.emf"/><Relationship Id="rId7" Type="http://schemas.openxmlformats.org/officeDocument/2006/relationships/customXml" Target="../ink/ink66.xml"/><Relationship Id="rId12" Type="http://schemas.openxmlformats.org/officeDocument/2006/relationships/customXml" Target="../ink/ink68.xml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73.emf"/><Relationship Id="rId5" Type="http://schemas.openxmlformats.org/officeDocument/2006/relationships/image" Target="../media/image69.emf"/><Relationship Id="rId15" Type="http://schemas.openxmlformats.org/officeDocument/2006/relationships/image" Target="../media/image2.png"/><Relationship Id="rId10" Type="http://schemas.openxmlformats.org/officeDocument/2006/relationships/customXml" Target="../ink/ink67.xml"/><Relationship Id="rId4" Type="http://schemas.openxmlformats.org/officeDocument/2006/relationships/customXml" Target="../ink/ink65.xml"/><Relationship Id="rId9" Type="http://schemas.openxmlformats.org/officeDocument/2006/relationships/image" Target="../media/image72.emf"/><Relationship Id="rId1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8.emf"/><Relationship Id="rId3" Type="http://schemas.openxmlformats.org/officeDocument/2006/relationships/image" Target="../media/image49.emf"/><Relationship Id="rId7" Type="http://schemas.openxmlformats.org/officeDocument/2006/relationships/image" Target="../media/image64.emf"/><Relationship Id="rId12" Type="http://schemas.openxmlformats.org/officeDocument/2006/relationships/customXml" Target="../ink/ink73.xml"/><Relationship Id="rId2" Type="http://schemas.openxmlformats.org/officeDocument/2006/relationships/customXml" Target="../ink/ink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33.jfif"/><Relationship Id="rId5" Type="http://schemas.openxmlformats.org/officeDocument/2006/relationships/image" Target="../media/image50.emf"/><Relationship Id="rId15" Type="http://schemas.openxmlformats.org/officeDocument/2006/relationships/image" Target="../media/image79.emf"/><Relationship Id="rId10" Type="http://schemas.openxmlformats.org/officeDocument/2006/relationships/hyperlink" Target="https://xpom.kz/" TargetMode="External"/><Relationship Id="rId4" Type="http://schemas.openxmlformats.org/officeDocument/2006/relationships/customXml" Target="../ink/ink70.xml"/><Relationship Id="rId9" Type="http://schemas.openxmlformats.org/officeDocument/2006/relationships/image" Target="../media/image76.emf"/><Relationship Id="rId14" Type="http://schemas.openxmlformats.org/officeDocument/2006/relationships/customXml" Target="../ink/ink7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xpom.kz/" TargetMode="External"/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12" Type="http://schemas.openxmlformats.org/officeDocument/2006/relationships/image" Target="../media/image2.png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52.xml"/><Relationship Id="rId6" Type="http://schemas.openxmlformats.org/officeDocument/2006/relationships/customXml" Target="../ink/ink77.xml"/><Relationship Id="rId11" Type="http://schemas.openxmlformats.org/officeDocument/2006/relationships/image" Target="../media/image83.emf"/><Relationship Id="rId5" Type="http://schemas.openxmlformats.org/officeDocument/2006/relationships/image" Target="../media/image81.emf"/><Relationship Id="rId10" Type="http://schemas.openxmlformats.org/officeDocument/2006/relationships/customXml" Target="../ink/ink78.xml"/><Relationship Id="rId4" Type="http://schemas.openxmlformats.org/officeDocument/2006/relationships/customXml" Target="../ink/ink76.xml"/><Relationship Id="rId9" Type="http://schemas.openxmlformats.org/officeDocument/2006/relationships/hyperlink" Target="https://2gis.kz/nur_sultan/firm/70000001018122607/71.460237,51.173537?m=71.460296,51.173261/19.4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0.emf"/><Relationship Id="rId11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5.jpg"/><Relationship Id="rId4" Type="http://schemas.openxmlformats.org/officeDocument/2006/relationships/image" Target="../media/image3.emf"/><Relationship Id="rId9" Type="http://schemas.openxmlformats.org/officeDocument/2006/relationships/image" Target="../media/image4.jp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6.emf"/><Relationship Id="rId3" Type="http://schemas.openxmlformats.org/officeDocument/2006/relationships/image" Target="../media/image9.emf"/><Relationship Id="rId7" Type="http://schemas.openxmlformats.org/officeDocument/2006/relationships/image" Target="../media/image9.jpeg"/><Relationship Id="rId12" Type="http://schemas.openxmlformats.org/officeDocument/2006/relationships/customXml" Target="../ink/ink9.xml"/><Relationship Id="rId2" Type="http://schemas.openxmlformats.org/officeDocument/2006/relationships/customXml" Target="../ink/ink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5.emf"/><Relationship Id="rId5" Type="http://schemas.openxmlformats.org/officeDocument/2006/relationships/image" Target="../media/image10.emf"/><Relationship Id="rId15" Type="http://schemas.openxmlformats.org/officeDocument/2006/relationships/image" Target="../media/image17.emf"/><Relationship Id="rId10" Type="http://schemas.openxmlformats.org/officeDocument/2006/relationships/customXml" Target="../ink/ink8.xml"/><Relationship Id="rId4" Type="http://schemas.openxmlformats.org/officeDocument/2006/relationships/customXml" Target="../ink/ink6.xml"/><Relationship Id="rId9" Type="http://schemas.openxmlformats.org/officeDocument/2006/relationships/image" Target="../media/image13.emf"/><Relationship Id="rId1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8.emf"/><Relationship Id="rId7" Type="http://schemas.openxmlformats.org/officeDocument/2006/relationships/customXml" Target="../ink/ink13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xpom.kz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19.emf"/><Relationship Id="rId10" Type="http://schemas.openxmlformats.org/officeDocument/2006/relationships/image" Target="../media/image21.emf"/><Relationship Id="rId4" Type="http://schemas.openxmlformats.org/officeDocument/2006/relationships/customXml" Target="../ink/ink12.xml"/><Relationship Id="rId9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17.xml"/><Relationship Id="rId5" Type="http://schemas.openxmlformats.org/officeDocument/2006/relationships/image" Target="../media/image12.emf"/><Relationship Id="rId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7.png"/><Relationship Id="rId3" Type="http://schemas.openxmlformats.org/officeDocument/2006/relationships/image" Target="../media/image140.emf"/><Relationship Id="rId7" Type="http://schemas.openxmlformats.org/officeDocument/2006/relationships/image" Target="../media/image23.emf"/><Relationship Id="rId12" Type="http://schemas.openxmlformats.org/officeDocument/2006/relationships/image" Target="../media/image26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0.xml"/><Relationship Id="rId11" Type="http://schemas.openxmlformats.org/officeDocument/2006/relationships/customXml" Target="../ink/ink22.xml"/><Relationship Id="rId5" Type="http://schemas.openxmlformats.org/officeDocument/2006/relationships/image" Target="../media/image22.emf"/><Relationship Id="rId10" Type="http://schemas.openxmlformats.org/officeDocument/2006/relationships/image" Target="../media/image12.jpg"/><Relationship Id="rId4" Type="http://schemas.openxmlformats.org/officeDocument/2006/relationships/customXml" Target="../ink/ink19.xml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emf"/><Relationship Id="rId7" Type="http://schemas.openxmlformats.org/officeDocument/2006/relationships/customXml" Target="../ink/ink25.xml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jpg"/><Relationship Id="rId11" Type="http://schemas.openxmlformats.org/officeDocument/2006/relationships/image" Target="../media/image15.png"/><Relationship Id="rId5" Type="http://schemas.openxmlformats.org/officeDocument/2006/relationships/image" Target="../media/image28.emf"/><Relationship Id="rId10" Type="http://schemas.openxmlformats.org/officeDocument/2006/relationships/image" Target="../media/image14.png"/><Relationship Id="rId4" Type="http://schemas.openxmlformats.org/officeDocument/2006/relationships/customXml" Target="../ink/ink2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5875" y="2967335"/>
            <a:ext cx="46602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XpomKZ</a:t>
            </a:r>
            <a:endParaRPr lang="ru-RU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9701" y="5230368"/>
            <a:ext cx="387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Bold Condensed" panose="020B0502040204020203" pitchFamily="34" charset="0"/>
              </a:rPr>
              <a:t>Лифтовые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Bold Condensed" panose="020B0502040204020203" pitchFamily="34" charset="0"/>
              </a:rPr>
              <a:t>обрамления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 Condensed" panose="020B0502040204020203" pitchFamily="34" charset="0"/>
              </a:rPr>
              <a:t> 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86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Рукописный ввод 12"/>
              <p14:cNvContentPartPr/>
              <p14:nvPr/>
            </p14:nvContentPartPr>
            <p14:xfrm>
              <a:off x="1291968" y="6254496"/>
              <a:ext cx="2768400" cy="41184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3808" y="6216336"/>
                <a:ext cx="28447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0"/>
              <p14:cNvContentPartPr/>
              <p14:nvPr/>
            </p14:nvContentPartPr>
            <p14:xfrm>
              <a:off x="265608" y="2766456"/>
              <a:ext cx="850320" cy="136692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448" y="2728296"/>
                <a:ext cx="926640" cy="14432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7"/>
            <a:ext cx="121920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2484120" y="5896895"/>
            <a:ext cx="722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Наше производство</a:t>
            </a: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й ввод 5"/>
              <p14:cNvContentPartPr/>
              <p14:nvPr/>
            </p14:nvContentPartPr>
            <p14:xfrm>
              <a:off x="1323648" y="6318576"/>
              <a:ext cx="2810880" cy="34776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488" y="6280416"/>
                <a:ext cx="28872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/>
              <p14:cNvContentPartPr/>
              <p14:nvPr/>
            </p14:nvContentPartPr>
            <p14:xfrm>
              <a:off x="352368" y="2713896"/>
              <a:ext cx="388800" cy="137376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208" y="2675736"/>
                <a:ext cx="465120" cy="1450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616708" y="5896895"/>
            <a:ext cx="695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Наше производство</a:t>
            </a: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Рукописный ввод 15"/>
              <p14:cNvContentPartPr/>
              <p14:nvPr/>
            </p14:nvContentPartPr>
            <p14:xfrm>
              <a:off x="362085" y="3105195"/>
              <a:ext cx="461880" cy="99108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925" y="3067035"/>
                <a:ext cx="538200" cy="10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Рукописный ввод 18"/>
              <p14:cNvContentPartPr/>
              <p14:nvPr/>
            </p14:nvContentPartPr>
            <p14:xfrm>
              <a:off x="1384125" y="6324675"/>
              <a:ext cx="2492723" cy="47664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5964" y="6286515"/>
                <a:ext cx="2569046" cy="5529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: Rounded Corners 7"/>
          <p:cNvSpPr/>
          <p:nvPr/>
        </p:nvSpPr>
        <p:spPr>
          <a:xfrm>
            <a:off x="610845" y="6289499"/>
            <a:ext cx="1335450" cy="35108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Learn More</a:t>
            </a:r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8636" y="1396104"/>
            <a:ext cx="2717231" cy="750581"/>
            <a:chOff x="1493428" y="1598912"/>
            <a:chExt cx="3264408" cy="1025632"/>
          </a:xfrm>
        </p:grpSpPr>
        <p:sp>
          <p:nvSpPr>
            <p:cNvPr id="10" name="Rectangle 9"/>
            <p:cNvSpPr/>
            <p:nvPr/>
          </p:nvSpPr>
          <p:spPr>
            <a:xfrm>
              <a:off x="1884844" y="1652175"/>
              <a:ext cx="28729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 medium" panose="00000400000000000000" pitchFamily="2" charset="0"/>
                  <a:cs typeface="Segoe UI" panose="020B0502040204020203" pitchFamily="34" charset="0"/>
                </a:rPr>
                <a:t>Монтаж</a:t>
              </a:r>
              <a:endPara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493428" y="1598912"/>
              <a:ext cx="319371" cy="277971"/>
            </a:xfrm>
            <a:custGeom>
              <a:avLst/>
              <a:gdLst>
                <a:gd name="connsiteX0" fmla="*/ 395021 w 395021"/>
                <a:gd name="connsiteY0" fmla="*/ 0 h 343815"/>
                <a:gd name="connsiteX1" fmla="*/ 395021 w 395021"/>
                <a:gd name="connsiteY1" fmla="*/ 70714 h 343815"/>
                <a:gd name="connsiteX2" fmla="*/ 320650 w 395021"/>
                <a:gd name="connsiteY2" fmla="*/ 179223 h 343815"/>
                <a:gd name="connsiteX3" fmla="*/ 395021 w 395021"/>
                <a:gd name="connsiteY3" fmla="*/ 179223 h 343815"/>
                <a:gd name="connsiteX4" fmla="*/ 395021 w 395021"/>
                <a:gd name="connsiteY4" fmla="*/ 343815 h 343815"/>
                <a:gd name="connsiteX5" fmla="*/ 242621 w 395021"/>
                <a:gd name="connsiteY5" fmla="*/ 343815 h 343815"/>
                <a:gd name="connsiteX6" fmla="*/ 242621 w 395021"/>
                <a:gd name="connsiteY6" fmla="*/ 179223 h 343815"/>
                <a:gd name="connsiteX7" fmla="*/ 287731 w 395021"/>
                <a:gd name="connsiteY7" fmla="*/ 63399 h 343815"/>
                <a:gd name="connsiteX8" fmla="*/ 395021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70714 h 343815"/>
                <a:gd name="connsiteX11" fmla="*/ 78029 w 395021"/>
                <a:gd name="connsiteY11" fmla="*/ 179223 h 343815"/>
                <a:gd name="connsiteX12" fmla="*/ 152400 w 395021"/>
                <a:gd name="connsiteY12" fmla="*/ 179223 h 343815"/>
                <a:gd name="connsiteX13" fmla="*/ 152400 w 395021"/>
                <a:gd name="connsiteY13" fmla="*/ 343815 h 343815"/>
                <a:gd name="connsiteX14" fmla="*/ 0 w 395021"/>
                <a:gd name="connsiteY14" fmla="*/ 343815 h 343815"/>
                <a:gd name="connsiteX15" fmla="*/ 0 w 395021"/>
                <a:gd name="connsiteY15" fmla="*/ 179223 h 343815"/>
                <a:gd name="connsiteX16" fmla="*/ 45111 w 395021"/>
                <a:gd name="connsiteY16" fmla="*/ 63399 h 343815"/>
                <a:gd name="connsiteX17" fmla="*/ 152400 w 395021"/>
                <a:gd name="connsiteY17" fmla="*/ 0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021" h="343815">
                  <a:moveTo>
                    <a:pt x="395021" y="0"/>
                  </a:moveTo>
                  <a:lnTo>
                    <a:pt x="395021" y="70714"/>
                  </a:lnTo>
                  <a:cubicBezTo>
                    <a:pt x="345440" y="87783"/>
                    <a:pt x="320650" y="123952"/>
                    <a:pt x="320650" y="179223"/>
                  </a:cubicBezTo>
                  <a:lnTo>
                    <a:pt x="395021" y="179223"/>
                  </a:lnTo>
                  <a:lnTo>
                    <a:pt x="395021" y="343815"/>
                  </a:lnTo>
                  <a:lnTo>
                    <a:pt x="242621" y="343815"/>
                  </a:lnTo>
                  <a:lnTo>
                    <a:pt x="242621" y="179223"/>
                  </a:lnTo>
                  <a:cubicBezTo>
                    <a:pt x="242621" y="135332"/>
                    <a:pt x="257658" y="96724"/>
                    <a:pt x="287731" y="63399"/>
                  </a:cubicBezTo>
                  <a:cubicBezTo>
                    <a:pt x="314554" y="34138"/>
                    <a:pt x="350317" y="13005"/>
                    <a:pt x="395021" y="0"/>
                  </a:cubicBezTo>
                  <a:close/>
                  <a:moveTo>
                    <a:pt x="152400" y="0"/>
                  </a:moveTo>
                  <a:lnTo>
                    <a:pt x="152400" y="70714"/>
                  </a:lnTo>
                  <a:cubicBezTo>
                    <a:pt x="102819" y="87783"/>
                    <a:pt x="78029" y="123952"/>
                    <a:pt x="78029" y="179223"/>
                  </a:cubicBezTo>
                  <a:lnTo>
                    <a:pt x="152400" y="179223"/>
                  </a:lnTo>
                  <a:lnTo>
                    <a:pt x="152400" y="343815"/>
                  </a:lnTo>
                  <a:lnTo>
                    <a:pt x="0" y="343815"/>
                  </a:lnTo>
                  <a:lnTo>
                    <a:pt x="0" y="179223"/>
                  </a:lnTo>
                  <a:cubicBezTo>
                    <a:pt x="0" y="135332"/>
                    <a:pt x="15037" y="96724"/>
                    <a:pt x="45111" y="63399"/>
                  </a:cubicBezTo>
                  <a:cubicBezTo>
                    <a:pt x="71933" y="34138"/>
                    <a:pt x="107696" y="13005"/>
                    <a:pt x="1524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4283748" y="2346572"/>
              <a:ext cx="319371" cy="277972"/>
            </a:xfrm>
            <a:custGeom>
              <a:avLst/>
              <a:gdLst>
                <a:gd name="connsiteX0" fmla="*/ 242621 w 395021"/>
                <a:gd name="connsiteY0" fmla="*/ 0 h 343815"/>
                <a:gd name="connsiteX1" fmla="*/ 395021 w 395021"/>
                <a:gd name="connsiteY1" fmla="*/ 0 h 343815"/>
                <a:gd name="connsiteX2" fmla="*/ 395021 w 395021"/>
                <a:gd name="connsiteY2" fmla="*/ 164592 h 343815"/>
                <a:gd name="connsiteX3" fmla="*/ 349911 w 395021"/>
                <a:gd name="connsiteY3" fmla="*/ 279197 h 343815"/>
                <a:gd name="connsiteX4" fmla="*/ 242621 w 395021"/>
                <a:gd name="connsiteY4" fmla="*/ 343815 h 343815"/>
                <a:gd name="connsiteX5" fmla="*/ 242621 w 395021"/>
                <a:gd name="connsiteY5" fmla="*/ 273101 h 343815"/>
                <a:gd name="connsiteX6" fmla="*/ 316992 w 395021"/>
                <a:gd name="connsiteY6" fmla="*/ 164592 h 343815"/>
                <a:gd name="connsiteX7" fmla="*/ 242621 w 395021"/>
                <a:gd name="connsiteY7" fmla="*/ 164592 h 343815"/>
                <a:gd name="connsiteX8" fmla="*/ 0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164592 h 343815"/>
                <a:gd name="connsiteX11" fmla="*/ 107290 w 395021"/>
                <a:gd name="connsiteY11" fmla="*/ 279197 h 343815"/>
                <a:gd name="connsiteX12" fmla="*/ 0 w 395021"/>
                <a:gd name="connsiteY12" fmla="*/ 343815 h 343815"/>
                <a:gd name="connsiteX13" fmla="*/ 0 w 395021"/>
                <a:gd name="connsiteY13" fmla="*/ 273101 h 343815"/>
                <a:gd name="connsiteX14" fmla="*/ 74371 w 395021"/>
                <a:gd name="connsiteY14" fmla="*/ 164592 h 343815"/>
                <a:gd name="connsiteX15" fmla="*/ 0 w 395021"/>
                <a:gd name="connsiteY15" fmla="*/ 164592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5021" h="343815">
                  <a:moveTo>
                    <a:pt x="242621" y="0"/>
                  </a:moveTo>
                  <a:lnTo>
                    <a:pt x="395021" y="0"/>
                  </a:lnTo>
                  <a:lnTo>
                    <a:pt x="395021" y="164592"/>
                  </a:lnTo>
                  <a:cubicBezTo>
                    <a:pt x="395021" y="208484"/>
                    <a:pt x="379984" y="246685"/>
                    <a:pt x="349911" y="279197"/>
                  </a:cubicBezTo>
                  <a:cubicBezTo>
                    <a:pt x="323088" y="309271"/>
                    <a:pt x="287325" y="330810"/>
                    <a:pt x="242621" y="343815"/>
                  </a:cubicBezTo>
                  <a:lnTo>
                    <a:pt x="242621" y="273101"/>
                  </a:lnTo>
                  <a:cubicBezTo>
                    <a:pt x="292202" y="256032"/>
                    <a:pt x="316992" y="219863"/>
                    <a:pt x="316992" y="164592"/>
                  </a:cubicBezTo>
                  <a:lnTo>
                    <a:pt x="242621" y="164592"/>
                  </a:lnTo>
                  <a:close/>
                  <a:moveTo>
                    <a:pt x="0" y="0"/>
                  </a:moveTo>
                  <a:lnTo>
                    <a:pt x="152400" y="0"/>
                  </a:lnTo>
                  <a:lnTo>
                    <a:pt x="152400" y="164592"/>
                  </a:lnTo>
                  <a:cubicBezTo>
                    <a:pt x="152400" y="208484"/>
                    <a:pt x="137363" y="246685"/>
                    <a:pt x="107290" y="279197"/>
                  </a:cubicBezTo>
                  <a:cubicBezTo>
                    <a:pt x="80467" y="309271"/>
                    <a:pt x="44704" y="330810"/>
                    <a:pt x="0" y="343815"/>
                  </a:cubicBezTo>
                  <a:lnTo>
                    <a:pt x="0" y="273101"/>
                  </a:lnTo>
                  <a:cubicBezTo>
                    <a:pt x="49581" y="256032"/>
                    <a:pt x="74371" y="219863"/>
                    <a:pt x="74371" y="164592"/>
                  </a:cubicBezTo>
                  <a:lnTo>
                    <a:pt x="0" y="1645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" name="Rectangle: Rounded Corners 25"/>
          <p:cNvSpPr/>
          <p:nvPr/>
        </p:nvSpPr>
        <p:spPr>
          <a:xfrm rot="18900000" flipH="1">
            <a:off x="5830857" y="-362319"/>
            <a:ext cx="6554870" cy="88139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7" name="Freeform: Shape 26"/>
          <p:cNvSpPr/>
          <p:nvPr/>
        </p:nvSpPr>
        <p:spPr>
          <a:xfrm rot="18900000" flipH="1">
            <a:off x="3552503" y="4886377"/>
            <a:ext cx="6279749" cy="3157325"/>
          </a:xfrm>
          <a:custGeom>
            <a:avLst/>
            <a:gdLst>
              <a:gd name="connsiteX0" fmla="*/ 486951 w 3100723"/>
              <a:gd name="connsiteY0" fmla="*/ 463834 h 1558978"/>
              <a:gd name="connsiteX1" fmla="*/ 802606 w 3100723"/>
              <a:gd name="connsiteY1" fmla="*/ 333085 h 1558978"/>
              <a:gd name="connsiteX2" fmla="*/ 2298116 w 3100723"/>
              <a:gd name="connsiteY2" fmla="*/ 333085 h 1558978"/>
              <a:gd name="connsiteX3" fmla="*/ 2744519 w 3100723"/>
              <a:gd name="connsiteY3" fmla="*/ 779488 h 1558978"/>
              <a:gd name="connsiteX4" fmla="*/ 2298116 w 3100723"/>
              <a:gd name="connsiteY4" fmla="*/ 1225891 h 1558978"/>
              <a:gd name="connsiteX5" fmla="*/ 802606 w 3100723"/>
              <a:gd name="connsiteY5" fmla="*/ 1225891 h 1558978"/>
              <a:gd name="connsiteX6" fmla="*/ 356203 w 3100723"/>
              <a:gd name="connsiteY6" fmla="*/ 779488 h 1558978"/>
              <a:gd name="connsiteX7" fmla="*/ 486951 w 3100723"/>
              <a:gd name="connsiteY7" fmla="*/ 463834 h 1558978"/>
              <a:gd name="connsiteX8" fmla="*/ 0 w 3100723"/>
              <a:gd name="connsiteY8" fmla="*/ 779488 h 1558978"/>
              <a:gd name="connsiteX9" fmla="*/ 0 w 3100723"/>
              <a:gd name="connsiteY9" fmla="*/ 779489 h 1558978"/>
              <a:gd name="connsiteX10" fmla="*/ 0 w 3100723"/>
              <a:gd name="connsiteY10" fmla="*/ 779488 h 1558978"/>
              <a:gd name="connsiteX11" fmla="*/ 228307 w 3100723"/>
              <a:gd name="connsiteY11" fmla="*/ 228307 h 1558978"/>
              <a:gd name="connsiteX12" fmla="*/ 15836 w 3100723"/>
              <a:gd name="connsiteY12" fmla="*/ 622395 h 1558978"/>
              <a:gd name="connsiteX13" fmla="*/ 0 w 3100723"/>
              <a:gd name="connsiteY13" fmla="*/ 779488 h 1558978"/>
              <a:gd name="connsiteX14" fmla="*/ 15836 w 3100723"/>
              <a:gd name="connsiteY14" fmla="*/ 936582 h 1558978"/>
              <a:gd name="connsiteX15" fmla="*/ 779489 w 3100723"/>
              <a:gd name="connsiteY15" fmla="*/ 1558977 h 1558978"/>
              <a:gd name="connsiteX16" fmla="*/ 2321233 w 3100723"/>
              <a:gd name="connsiteY16" fmla="*/ 1558978 h 1558978"/>
              <a:gd name="connsiteX17" fmla="*/ 3100722 w 3100723"/>
              <a:gd name="connsiteY17" fmla="*/ 779489 h 1558978"/>
              <a:gd name="connsiteX18" fmla="*/ 3100723 w 3100723"/>
              <a:gd name="connsiteY18" fmla="*/ 779489 h 1558978"/>
              <a:gd name="connsiteX19" fmla="*/ 2321234 w 3100723"/>
              <a:gd name="connsiteY19" fmla="*/ 0 h 1558978"/>
              <a:gd name="connsiteX20" fmla="*/ 779489 w 3100723"/>
              <a:gd name="connsiteY20" fmla="*/ 0 h 1558978"/>
              <a:gd name="connsiteX21" fmla="*/ 228307 w 3100723"/>
              <a:gd name="connsiteY21" fmla="*/ 228307 h 15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23" h="1558978">
                <a:moveTo>
                  <a:pt x="486951" y="463834"/>
                </a:moveTo>
                <a:cubicBezTo>
                  <a:pt x="567734" y="383050"/>
                  <a:pt x="679335" y="333085"/>
                  <a:pt x="802606" y="333085"/>
                </a:cubicBezTo>
                <a:lnTo>
                  <a:pt x="2298116" y="333085"/>
                </a:lnTo>
                <a:cubicBezTo>
                  <a:pt x="2544658" y="333085"/>
                  <a:pt x="2744519" y="532946"/>
                  <a:pt x="2744519" y="779488"/>
                </a:cubicBezTo>
                <a:cubicBezTo>
                  <a:pt x="2744519" y="1026030"/>
                  <a:pt x="2544658" y="1225891"/>
                  <a:pt x="2298116" y="1225891"/>
                </a:cubicBezTo>
                <a:lnTo>
                  <a:pt x="802606" y="1225891"/>
                </a:lnTo>
                <a:cubicBezTo>
                  <a:pt x="556064" y="1225891"/>
                  <a:pt x="356203" y="1026030"/>
                  <a:pt x="356203" y="779488"/>
                </a:cubicBezTo>
                <a:cubicBezTo>
                  <a:pt x="356203" y="656217"/>
                  <a:pt x="406168" y="544616"/>
                  <a:pt x="486951" y="463834"/>
                </a:cubicBezTo>
                <a:close/>
                <a:moveTo>
                  <a:pt x="0" y="779488"/>
                </a:moveTo>
                <a:lnTo>
                  <a:pt x="0" y="779489"/>
                </a:lnTo>
                <a:lnTo>
                  <a:pt x="0" y="779488"/>
                </a:lnTo>
                <a:close/>
                <a:moveTo>
                  <a:pt x="228307" y="228307"/>
                </a:moveTo>
                <a:cubicBezTo>
                  <a:pt x="122512" y="334102"/>
                  <a:pt x="46987" y="470166"/>
                  <a:pt x="15836" y="622395"/>
                </a:cubicBezTo>
                <a:lnTo>
                  <a:pt x="0" y="779488"/>
                </a:lnTo>
                <a:lnTo>
                  <a:pt x="15836" y="936582"/>
                </a:lnTo>
                <a:cubicBezTo>
                  <a:pt x="88521" y="1291782"/>
                  <a:pt x="402802" y="1558977"/>
                  <a:pt x="779489" y="1558977"/>
                </a:cubicBezTo>
                <a:lnTo>
                  <a:pt x="2321233" y="1558978"/>
                </a:lnTo>
                <a:cubicBezTo>
                  <a:pt x="2751733" y="1558978"/>
                  <a:pt x="3100722" y="1209989"/>
                  <a:pt x="3100722" y="779489"/>
                </a:cubicBezTo>
                <a:lnTo>
                  <a:pt x="3100723" y="779489"/>
                </a:lnTo>
                <a:cubicBezTo>
                  <a:pt x="3100723" y="348989"/>
                  <a:pt x="2751734" y="0"/>
                  <a:pt x="2321234" y="0"/>
                </a:cubicBezTo>
                <a:lnTo>
                  <a:pt x="779489" y="0"/>
                </a:lnTo>
                <a:cubicBezTo>
                  <a:pt x="564239" y="0"/>
                  <a:pt x="369367" y="87247"/>
                  <a:pt x="228307" y="2283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r="2872"/>
          <a:stretch>
            <a:fillRect/>
          </a:stretch>
        </p:blipFill>
        <p:spPr>
          <a:xfrm>
            <a:off x="3036498" y="0"/>
            <a:ext cx="9155502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й ввод 5"/>
              <p14:cNvContentPartPr/>
              <p14:nvPr/>
            </p14:nvContentPartPr>
            <p14:xfrm>
              <a:off x="502125" y="3524235"/>
              <a:ext cx="567000" cy="82980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965" y="3486075"/>
                <a:ext cx="64332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Рукописный ввод 14"/>
              <p14:cNvContentPartPr/>
              <p14:nvPr/>
            </p14:nvContentPartPr>
            <p14:xfrm>
              <a:off x="391965" y="2466915"/>
              <a:ext cx="218880" cy="93384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805" y="2428755"/>
                <a:ext cx="29520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Рукописный ввод 16"/>
              <p14:cNvContentPartPr/>
              <p14:nvPr/>
            </p14:nvContentPartPr>
            <p14:xfrm>
              <a:off x="284325" y="2514435"/>
              <a:ext cx="11160" cy="8640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6165" y="2476275"/>
                <a:ext cx="87480" cy="162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640725" y="2395110"/>
            <a:ext cx="39697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Профессионализм персонала компании зарабатывался более 5 лет только в нашей компании а в этой сфере уже больше 10 лет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Есть свой автопарк и бригады которые выезжают на установку обрамления.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95" y="2102316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Рукописный ввод 40"/>
              <p14:cNvContentPartPr/>
              <p14:nvPr/>
            </p14:nvContentPartPr>
            <p14:xfrm>
              <a:off x="1047705" y="552525"/>
              <a:ext cx="1889280" cy="447840"/>
            </p14:xfrm>
          </p:contentPart>
        </mc:Choice>
        <mc:Fallback xmlns="">
          <p:pic>
            <p:nvPicPr>
              <p:cNvPr id="41" name="Рукописный ввод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545" y="514365"/>
                <a:ext cx="196560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/>
              <p14:cNvContentPartPr/>
              <p14:nvPr/>
            </p14:nvContentPartPr>
            <p14:xfrm>
              <a:off x="1408248" y="647496"/>
              <a:ext cx="2895120" cy="45072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0088" y="609336"/>
                <a:ext cx="29714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Рукописный ввод 35"/>
              <p14:cNvContentPartPr/>
              <p14:nvPr/>
            </p14:nvContentPartPr>
            <p14:xfrm>
              <a:off x="1238325" y="6352800"/>
              <a:ext cx="2514960" cy="220680"/>
            </p14:xfrm>
          </p:contentPart>
        </mc:Choice>
        <mc:Fallback xmlns="">
          <p:pic>
            <p:nvPicPr>
              <p:cNvPr id="36" name="Рукописный ввод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0165" y="6314640"/>
                <a:ext cx="25912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Рукописный ввод 19"/>
              <p14:cNvContentPartPr/>
              <p14:nvPr/>
            </p14:nvContentPartPr>
            <p14:xfrm>
              <a:off x="409245" y="2561280"/>
              <a:ext cx="329760" cy="91440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085" y="2523120"/>
                <a:ext cx="40608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Рукописный ввод 23"/>
              <p14:cNvContentPartPr/>
              <p14:nvPr/>
            </p14:nvContentPartPr>
            <p14:xfrm>
              <a:off x="266685" y="3019560"/>
              <a:ext cx="581760" cy="37188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525" y="2981400"/>
                <a:ext cx="65808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Рукописный ввод 29"/>
              <p14:cNvContentPartPr/>
              <p14:nvPr/>
            </p14:nvContentPartPr>
            <p14:xfrm>
              <a:off x="304845" y="3324120"/>
              <a:ext cx="410400" cy="1486440"/>
            </p14:xfrm>
          </p:contentPart>
        </mc:Choice>
        <mc:Fallback xmlns="">
          <p:pic>
            <p:nvPicPr>
              <p:cNvPr id="30" name="Рукописный ввод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685" y="3285960"/>
                <a:ext cx="486720" cy="1562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84263" y="857250"/>
            <a:ext cx="5178425" cy="1571625"/>
          </a:xfrm>
        </p:spPr>
        <p:txBody>
          <a:bodyPr/>
          <a:lstStyle/>
          <a:p>
            <a:r>
              <a:rPr lang="ru-RU" dirty="0" smtClean="0"/>
              <a:t>Материалы</a:t>
            </a:r>
            <a:endParaRPr lang="id-ID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9287830" y="6099625"/>
            <a:ext cx="1335450" cy="35108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  <a:hlinkClick r:id="rId14"/>
              </a:rPr>
              <a:t>Learn More</a:t>
            </a:r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3524" y="4579208"/>
            <a:ext cx="3504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Нержавеющая сталь: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Долговечность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Высокие этетические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качества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Крашенный металл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Полированная нержавеющая сталь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16842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r="3515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Рукописный ввод 33"/>
              <p14:cNvContentPartPr/>
              <p14:nvPr/>
            </p14:nvContentPartPr>
            <p14:xfrm>
              <a:off x="1247685" y="6229320"/>
              <a:ext cx="2972160" cy="572040"/>
            </p14:xfrm>
          </p:contentPart>
        </mc:Choice>
        <mc:Fallback xmlns="">
          <p:pic>
            <p:nvPicPr>
              <p:cNvPr id="34" name="Рукописный ввод 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09525" y="6191160"/>
                <a:ext cx="3048480" cy="6483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392" y="668258"/>
            <a:ext cx="1030313" cy="188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2183" y="2015601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Рукописный ввод 29"/>
              <p14:cNvContentPartPr/>
              <p14:nvPr/>
            </p14:nvContentPartPr>
            <p14:xfrm>
              <a:off x="1381245" y="6124515"/>
              <a:ext cx="2772000" cy="682560"/>
            </p14:xfrm>
          </p:contentPart>
        </mc:Choice>
        <mc:Fallback xmlns="">
          <p:pic>
            <p:nvPicPr>
              <p:cNvPr id="30" name="Рукописный ввод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3085" y="6086355"/>
                <a:ext cx="2848320" cy="7588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9733502" y="-177495"/>
            <a:ext cx="3625229" cy="6309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-1166731" y="726083"/>
            <a:ext cx="3625229" cy="6309413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5428275" y="4677433"/>
            <a:ext cx="1335450" cy="35108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Learn More</a:t>
            </a:r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8312" y="3539800"/>
            <a:ext cx="38753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Выполнение работы, вы можете обнаружить в </a:t>
            </a:r>
            <a:r>
              <a:rPr lang="en-US" sz="1200" u="sng" dirty="0" smtClean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Google.com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200" u="sng" dirty="0" smtClean="0">
                <a:solidFill>
                  <a:schemeClr val="accent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Yandex.ru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в других поисковиках. Наши проекты можете найти с телефона компьютера или планшета.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58312" y="1829487"/>
            <a:ext cx="3875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Галерея работ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5916000" y="3138621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27763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r="12617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Рукописный ввод 21"/>
              <p14:cNvContentPartPr/>
              <p14:nvPr/>
            </p14:nvContentPartPr>
            <p14:xfrm>
              <a:off x="3371685" y="6171675"/>
              <a:ext cx="200520" cy="4485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3805" y="6075915"/>
                <a:ext cx="29628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Рукописный ввод 22"/>
              <p14:cNvContentPartPr/>
              <p14:nvPr/>
            </p14:nvContentPartPr>
            <p14:xfrm>
              <a:off x="3361605" y="6457515"/>
              <a:ext cx="248760" cy="57960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3725" y="6361755"/>
                <a:ext cx="3445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Рукописный ввод 23"/>
              <p14:cNvContentPartPr/>
              <p14:nvPr/>
            </p14:nvContentPartPr>
            <p14:xfrm>
              <a:off x="3355485" y="6467595"/>
              <a:ext cx="282960" cy="11520"/>
            </p14:xfrm>
          </p:contentPart>
        </mc:Choice>
        <mc:Fallback xmlns="">
          <p:pic>
            <p:nvPicPr>
              <p:cNvPr id="24" name="Рукописный ввод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7605" y="6371475"/>
                <a:ext cx="379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Рукописный ввод 24"/>
              <p14:cNvContentPartPr/>
              <p14:nvPr/>
            </p14:nvContentPartPr>
            <p14:xfrm>
              <a:off x="3543405" y="6476955"/>
              <a:ext cx="360" cy="360"/>
            </p14:xfrm>
          </p:contentPart>
        </mc:Choice>
        <mc:Fallback xmlns="">
          <p:pic>
            <p:nvPicPr>
              <p:cNvPr id="25" name="Рукописный ввод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5165" y="6380835"/>
                <a:ext cx="9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Рукописный ввод 25"/>
              <p14:cNvContentPartPr/>
              <p14:nvPr/>
            </p14:nvContentPartPr>
            <p14:xfrm>
              <a:off x="3543405" y="6476955"/>
              <a:ext cx="360" cy="360"/>
            </p14:xfrm>
          </p:contentPart>
        </mc:Choice>
        <mc:Fallback xmlns="">
          <p:pic>
            <p:nvPicPr>
              <p:cNvPr id="26" name="Рукописный ввод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5165" y="6380835"/>
                <a:ext cx="9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Рукописный ввод 26"/>
              <p14:cNvContentPartPr/>
              <p14:nvPr/>
            </p14:nvContentPartPr>
            <p14:xfrm>
              <a:off x="3486165" y="6486675"/>
              <a:ext cx="495720" cy="38160"/>
            </p14:xfrm>
          </p:contentPart>
        </mc:Choice>
        <mc:Fallback xmlns="">
          <p:pic>
            <p:nvPicPr>
              <p:cNvPr id="27" name="Рукописный ввод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38285" y="6390555"/>
                <a:ext cx="5914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Рукописный ввод 27"/>
              <p14:cNvContentPartPr/>
              <p14:nvPr/>
            </p14:nvContentPartPr>
            <p14:xfrm>
              <a:off x="3664365" y="6440235"/>
              <a:ext cx="527040" cy="84600"/>
            </p14:xfrm>
          </p:contentPart>
        </mc:Choice>
        <mc:Fallback xmlns="">
          <p:pic>
            <p:nvPicPr>
              <p:cNvPr id="28" name="Рукописный ввод 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16485" y="6344115"/>
                <a:ext cx="622800" cy="2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7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Рукописный ввод 22"/>
              <p14:cNvContentPartPr/>
              <p14:nvPr/>
            </p14:nvContentPartPr>
            <p14:xfrm>
              <a:off x="1366901" y="6393495"/>
              <a:ext cx="2736360" cy="214920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8741" y="6355335"/>
                <a:ext cx="28126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Рукописный ввод 14"/>
              <p14:cNvContentPartPr/>
              <p14:nvPr/>
            </p14:nvContentPartPr>
            <p14:xfrm>
              <a:off x="428595" y="2594291"/>
              <a:ext cx="176760" cy="172080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435" y="2556131"/>
                <a:ext cx="253080" cy="1797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: Rounded Corners 2"/>
          <p:cNvSpPr/>
          <p:nvPr/>
        </p:nvSpPr>
        <p:spPr>
          <a:xfrm>
            <a:off x="930904" y="1649186"/>
            <a:ext cx="3324816" cy="4441370"/>
          </a:xfrm>
          <a:prstGeom prst="roundRect">
            <a:avLst>
              <a:gd name="adj" fmla="val 712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: Rounded Corners 21"/>
          <p:cNvSpPr/>
          <p:nvPr/>
        </p:nvSpPr>
        <p:spPr>
          <a:xfrm>
            <a:off x="7936280" y="1649186"/>
            <a:ext cx="3324816" cy="4441370"/>
          </a:xfrm>
          <a:prstGeom prst="roundRect">
            <a:avLst>
              <a:gd name="adj" fmla="val 712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: Rounded Corners 3"/>
          <p:cNvSpPr/>
          <p:nvPr/>
        </p:nvSpPr>
        <p:spPr>
          <a:xfrm>
            <a:off x="4433592" y="1649186"/>
            <a:ext cx="3324816" cy="4441370"/>
          </a:xfrm>
          <a:prstGeom prst="roundRect">
            <a:avLst>
              <a:gd name="adj" fmla="val 712"/>
            </a:avLst>
          </a:prstGeom>
          <a:solidFill>
            <a:schemeClr val="bg1"/>
          </a:solidFill>
          <a:ln>
            <a:noFill/>
          </a:ln>
          <a:effectLst>
            <a:outerShdw blurRad="381000" dist="76200" dir="5400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778696" y="554660"/>
            <a:ext cx="8634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Галерея работ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0904" y="1875338"/>
            <a:ext cx="643961" cy="426720"/>
            <a:chOff x="874763" y="2174695"/>
            <a:chExt cx="643961" cy="426720"/>
          </a:xfrm>
        </p:grpSpPr>
        <p:sp>
          <p:nvSpPr>
            <p:cNvPr id="7" name="Rectangle: Top Corners Rounded 6"/>
            <p:cNvSpPr/>
            <p:nvPr/>
          </p:nvSpPr>
          <p:spPr>
            <a:xfrm rot="5400000">
              <a:off x="983384" y="2066074"/>
              <a:ext cx="426720" cy="6439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" name="Star: 5 Points 7"/>
            <p:cNvSpPr/>
            <p:nvPr/>
          </p:nvSpPr>
          <p:spPr>
            <a:xfrm>
              <a:off x="1079269" y="2270579"/>
              <a:ext cx="234950" cy="234950"/>
            </a:xfrm>
            <a:prstGeom prst="star5">
              <a:avLst>
                <a:gd name="adj" fmla="val 23944"/>
                <a:gd name="hf" fmla="val 105146"/>
                <a:gd name="vf" fmla="val 1105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661539" y="4313515"/>
            <a:ext cx="2868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Байтурсынова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Binom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School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36280" y="1875338"/>
            <a:ext cx="643961" cy="426720"/>
            <a:chOff x="874763" y="2174695"/>
            <a:chExt cx="643961" cy="426720"/>
          </a:xfrm>
        </p:grpSpPr>
        <p:sp>
          <p:nvSpPr>
            <p:cNvPr id="25" name="Rectangle: Top Corners Rounded 24"/>
            <p:cNvSpPr/>
            <p:nvPr/>
          </p:nvSpPr>
          <p:spPr>
            <a:xfrm rot="5400000">
              <a:off x="983384" y="2066074"/>
              <a:ext cx="426720" cy="6439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6" name="Star: 5 Points 25"/>
            <p:cNvSpPr/>
            <p:nvPr/>
          </p:nvSpPr>
          <p:spPr>
            <a:xfrm>
              <a:off x="1079269" y="2270579"/>
              <a:ext cx="234950" cy="234950"/>
            </a:xfrm>
            <a:prstGeom prst="star5">
              <a:avLst>
                <a:gd name="adj" fmla="val 23944"/>
                <a:gd name="hf" fmla="val 105146"/>
                <a:gd name="vf" fmla="val 1105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8930963" y="5065662"/>
            <a:ext cx="1335450" cy="351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Learn More</a:t>
            </a:r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1925587" y="5065662"/>
            <a:ext cx="1335450" cy="351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Learn More</a:t>
            </a:r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65738" y="3556385"/>
            <a:ext cx="24551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Ut wisi enim ad minim veniam</a:t>
            </a:r>
            <a:r>
              <a:rPr lang="id-ID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quis nostrud exerci tation ullamcorper suscipit lobortis nisl ut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71114" y="3556385"/>
            <a:ext cx="24551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1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Ut wisi enim ad minim veniam</a:t>
            </a:r>
            <a:r>
              <a:rPr lang="id-ID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quis nostrud exerci tation ullamcorper suscipit lobortis nisl ut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0350" y="2543317"/>
            <a:ext cx="1725924" cy="872932"/>
            <a:chOff x="1730350" y="2543317"/>
            <a:chExt cx="1725924" cy="872932"/>
          </a:xfrm>
        </p:grpSpPr>
        <p:sp>
          <p:nvSpPr>
            <p:cNvPr id="33" name="Rectangle 32"/>
            <p:cNvSpPr/>
            <p:nvPr/>
          </p:nvSpPr>
          <p:spPr>
            <a:xfrm>
              <a:off x="1846526" y="2831474"/>
              <a:ext cx="14935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Neue medium" panose="00000400000000000000" pitchFamily="2" charset="0"/>
                  <a:cs typeface="Segoe UI" panose="020B0502040204020203" pitchFamily="34" charset="0"/>
                </a:rPr>
                <a:t>Newest feature one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30350" y="2543317"/>
              <a:ext cx="172592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“</a:t>
              </a:r>
              <a:r>
                <a:rPr lang="id-ID" sz="1200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Ut wisi enim ad</a:t>
              </a:r>
              <a:endParaRPr lang="en-US" sz="12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35726" y="2543317"/>
            <a:ext cx="1725924" cy="872932"/>
            <a:chOff x="8735726" y="2543317"/>
            <a:chExt cx="1725924" cy="872932"/>
          </a:xfrm>
        </p:grpSpPr>
        <p:sp>
          <p:nvSpPr>
            <p:cNvPr id="35" name="Rectangle 34"/>
            <p:cNvSpPr/>
            <p:nvPr/>
          </p:nvSpPr>
          <p:spPr>
            <a:xfrm>
              <a:off x="8859577" y="2831474"/>
              <a:ext cx="1478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HelveticaNeue medium" panose="00000400000000000000" pitchFamily="2" charset="0"/>
                  <a:cs typeface="Segoe UI" panose="020B0502040204020203" pitchFamily="34" charset="0"/>
                </a:rPr>
                <a:t>Newest feature three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735726" y="2543317"/>
              <a:ext cx="172592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“</a:t>
              </a:r>
              <a:r>
                <a:rPr lang="id-ID" sz="1200" i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Ut wisi enim ad</a:t>
              </a:r>
              <a:endParaRPr lang="en-US" sz="1200" i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4" b="23514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>
            <a:fillRect/>
          </a:stretch>
        </p:blipFill>
        <p:spPr/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12" y="1971222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0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4" grpId="0" animBg="1"/>
      <p:bldP spid="10" grpId="0"/>
      <p:bldP spid="21" grpId="0"/>
      <p:bldP spid="27" grpId="0" animBg="1"/>
      <p:bldP spid="31" grpId="0" animBg="1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Рукописный ввод 13"/>
              <p14:cNvContentPartPr/>
              <p14:nvPr/>
            </p14:nvContentPartPr>
            <p14:xfrm>
              <a:off x="1462608" y="612576"/>
              <a:ext cx="1125360" cy="9324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848" y="492696"/>
                <a:ext cx="12452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Рукописный ввод 20"/>
              <p14:cNvContentPartPr/>
              <p14:nvPr/>
            </p14:nvContentPartPr>
            <p14:xfrm>
              <a:off x="968688" y="621576"/>
              <a:ext cx="1682280" cy="36648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808" y="583416"/>
                <a:ext cx="173232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Рукописный ввод 18"/>
              <p14:cNvContentPartPr/>
              <p14:nvPr/>
            </p14:nvContentPartPr>
            <p14:xfrm>
              <a:off x="1371381" y="6374984"/>
              <a:ext cx="2909520" cy="23472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3221" y="6336824"/>
                <a:ext cx="2985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Рукописный ввод 16"/>
              <p14:cNvContentPartPr/>
              <p14:nvPr/>
            </p14:nvContentPartPr>
            <p14:xfrm>
              <a:off x="4508226" y="368342"/>
              <a:ext cx="2481120" cy="29736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0066" y="330182"/>
                <a:ext cx="25574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Рукописный ввод 12"/>
              <p14:cNvContentPartPr/>
              <p14:nvPr/>
            </p14:nvContentPartPr>
            <p14:xfrm>
              <a:off x="367843" y="2547231"/>
              <a:ext cx="312120" cy="21297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683" y="2509071"/>
                <a:ext cx="388440" cy="22060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413322" y="2531484"/>
            <a:ext cx="7489486" cy="4163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939781" y="751115"/>
            <a:ext cx="5725126" cy="318246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084263" y="857250"/>
            <a:ext cx="5178425" cy="1571625"/>
          </a:xfrm>
        </p:spPr>
        <p:txBody>
          <a:bodyPr/>
          <a:lstStyle/>
          <a:p>
            <a:r>
              <a:rPr lang="ru-RU" dirty="0" smtClean="0"/>
              <a:t>Галерея работ</a:t>
            </a:r>
            <a:endParaRPr lang="id-ID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83499" y="1877233"/>
            <a:ext cx="3512500" cy="930227"/>
            <a:chOff x="8458464" y="4694007"/>
            <a:chExt cx="2481314" cy="930227"/>
          </a:xfrm>
        </p:grpSpPr>
        <p:sp>
          <p:nvSpPr>
            <p:cNvPr id="29" name="TextBox 28"/>
            <p:cNvSpPr txBox="1"/>
            <p:nvPr/>
          </p:nvSpPr>
          <p:spPr>
            <a:xfrm>
              <a:off x="8458464" y="4694007"/>
              <a:ext cx="24813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 medium" panose="00000400000000000000" pitchFamily="2" charset="0"/>
                </a:rPr>
                <a:t>Более </a:t>
              </a:r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 medium" panose="00000400000000000000" pitchFamily="2" charset="0"/>
                </a:rPr>
                <a:t>1</a:t>
              </a:r>
              <a:r>
                <a:rPr lang="ru-RU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 medium" panose="00000400000000000000" pitchFamily="2" charset="0"/>
                </a:rPr>
                <a:t>000</a:t>
              </a:r>
              <a:r>
                <a:rPr 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 medium" panose="00000400000000000000" pitchFamily="2" charset="0"/>
                </a:rPr>
                <a:t>0</a:t>
              </a:r>
              <a:r>
                <a:rPr 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Neue medium" panose="00000400000000000000" pitchFamily="2" charset="0"/>
                </a:rPr>
                <a:t>+</a:t>
              </a:r>
              <a:endParaRPr lang="id-I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0168" y="5316457"/>
              <a:ext cx="17996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400" dirty="0" smtClean="0">
                  <a:solidFill>
                    <a:schemeClr val="bg1">
                      <a:lumMod val="65000"/>
                    </a:schemeClr>
                  </a:solidFill>
                  <a:latin typeface="HelveticaNeue medium" panose="00000400000000000000" pitchFamily="2" charset="0"/>
                </a:rPr>
                <a:t>Уже выполненных работ.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HelveticaNeue medium" panose="00000400000000000000" pitchFamily="2" charset="0"/>
              </a:endParaRPr>
            </a:p>
          </p:txBody>
        </p:sp>
      </p:grp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 b="4199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" b="4142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Рукописный ввод 14"/>
              <p14:cNvContentPartPr/>
              <p14:nvPr/>
            </p14:nvContentPartPr>
            <p14:xfrm>
              <a:off x="388723" y="4091991"/>
              <a:ext cx="150480" cy="23868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563" y="4053831"/>
                <a:ext cx="226800" cy="315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37" y="663682"/>
            <a:ext cx="1027390" cy="1915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Рукописный ввод 2"/>
              <p14:cNvContentPartPr/>
              <p14:nvPr/>
            </p14:nvContentPartPr>
            <p14:xfrm>
              <a:off x="1152288" y="759456"/>
              <a:ext cx="485280" cy="4608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2168" y="639216"/>
                <a:ext cx="605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Рукописный ввод 5"/>
              <p14:cNvContentPartPr/>
              <p14:nvPr/>
            </p14:nvContentPartPr>
            <p14:xfrm>
              <a:off x="1380888" y="731376"/>
              <a:ext cx="360" cy="36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20768" y="611496"/>
                <a:ext cx="120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Рукописный ввод 6"/>
              <p14:cNvContentPartPr/>
              <p14:nvPr/>
            </p14:nvContentPartPr>
            <p14:xfrm>
              <a:off x="1344168" y="713736"/>
              <a:ext cx="9360" cy="900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4048" y="593496"/>
                <a:ext cx="1296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Рукописный ввод 7"/>
              <p14:cNvContentPartPr/>
              <p14:nvPr/>
            </p14:nvContentPartPr>
            <p14:xfrm>
              <a:off x="1243728" y="713736"/>
              <a:ext cx="9360" cy="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9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Рукописный ввод 9"/>
              <p14:cNvContentPartPr/>
              <p14:nvPr/>
            </p14:nvContentPartPr>
            <p14:xfrm>
              <a:off x="1325448" y="713736"/>
              <a:ext cx="19080" cy="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190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Рукописный ввод 11"/>
              <p14:cNvContentPartPr/>
              <p14:nvPr/>
            </p14:nvContentPartPr>
            <p14:xfrm>
              <a:off x="1549579" y="626706"/>
              <a:ext cx="1033920" cy="5004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89819" y="506466"/>
                <a:ext cx="1153800" cy="29016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8543" y="2012342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0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Рукописный ввод 21"/>
              <p14:cNvContentPartPr/>
              <p14:nvPr/>
            </p14:nvContentPartPr>
            <p14:xfrm>
              <a:off x="1281741" y="5691344"/>
              <a:ext cx="3318480" cy="9489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3581" y="5653184"/>
                <a:ext cx="339480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Рукописный ввод 17"/>
              <p14:cNvContentPartPr/>
              <p14:nvPr/>
            </p14:nvContentPartPr>
            <p14:xfrm>
              <a:off x="367341" y="2348744"/>
              <a:ext cx="496080" cy="154836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181" y="2310584"/>
                <a:ext cx="572400" cy="16246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512" y="981244"/>
            <a:ext cx="4895512" cy="48955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5097" y="3528392"/>
            <a:ext cx="429678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Так же вы всегда можете найти нас и наши работы в таких социальных сетях как ВК, Одноклассники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Facebook,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Tik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Tok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1395058" y="3064836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1151112" y="1166697"/>
            <a:ext cx="4391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Галерея работ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ый ввод 9"/>
              <p14:cNvContentPartPr/>
              <p14:nvPr/>
            </p14:nvContentPartPr>
            <p14:xfrm>
              <a:off x="442221" y="2649344"/>
              <a:ext cx="213840" cy="181188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4061" y="2611184"/>
                <a:ext cx="290160" cy="18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Рукописный ввод 15"/>
              <p14:cNvContentPartPr/>
              <p14:nvPr/>
            </p14:nvContentPartPr>
            <p14:xfrm>
              <a:off x="441501" y="3213104"/>
              <a:ext cx="148680" cy="87120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341" y="3174944"/>
                <a:ext cx="22500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Рукописный ввод 19"/>
              <p14:cNvContentPartPr/>
              <p14:nvPr/>
            </p14:nvContentPartPr>
            <p14:xfrm>
              <a:off x="421701" y="2615144"/>
              <a:ext cx="194040" cy="156420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541" y="2576984"/>
                <a:ext cx="270360" cy="16405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24640"/>
          <a:stretch>
            <a:fillRect/>
          </a:stretch>
        </p:blipFill>
        <p:spPr>
          <a:xfrm rot="300380">
            <a:off x="6763096" y="1544125"/>
            <a:ext cx="4309022" cy="286772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1698" y="1975110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097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й ввод 5"/>
              <p14:cNvContentPartPr/>
              <p14:nvPr/>
            </p14:nvContentPartPr>
            <p14:xfrm>
              <a:off x="1398888" y="6419016"/>
              <a:ext cx="185400" cy="15588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0728" y="6380856"/>
                <a:ext cx="2617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/>
              <p14:cNvContentPartPr/>
              <p14:nvPr/>
            </p14:nvContentPartPr>
            <p14:xfrm>
              <a:off x="1404288" y="6309216"/>
              <a:ext cx="2757600" cy="33408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6128" y="6271056"/>
                <a:ext cx="28339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Рукописный ввод 13"/>
              <p14:cNvContentPartPr/>
              <p14:nvPr/>
            </p14:nvContentPartPr>
            <p14:xfrm>
              <a:off x="368061" y="3707024"/>
              <a:ext cx="360360" cy="70308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901" y="3668864"/>
                <a:ext cx="43668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Рукописный ввод 10"/>
              <p14:cNvContentPartPr/>
              <p14:nvPr/>
            </p14:nvContentPartPr>
            <p14:xfrm>
              <a:off x="461301" y="2785784"/>
              <a:ext cx="180000" cy="94896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141" y="2747624"/>
                <a:ext cx="256320" cy="10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/>
          <p:cNvGrpSpPr/>
          <p:nvPr/>
        </p:nvGrpSpPr>
        <p:grpSpPr>
          <a:xfrm>
            <a:off x="1205696" y="3106849"/>
            <a:ext cx="9856808" cy="638385"/>
            <a:chOff x="3179886" y="2083564"/>
            <a:chExt cx="5702858" cy="369350"/>
          </a:xfrm>
          <a:effectLst/>
        </p:grpSpPr>
        <p:grpSp>
          <p:nvGrpSpPr>
            <p:cNvPr id="38" name="Group 37"/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40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tx1">
                  <a:lumMod val="85000"/>
                  <a:lumOff val="1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</p:grpSp>
        <p:sp>
          <p:nvSpPr>
            <p:cNvPr id="39" name="Rounded Rectangle 23"/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600" dirty="0">
                  <a:solidFill>
                    <a:schemeClr val="bg1">
                      <a:lumMod val="75000"/>
                    </a:schemeClr>
                  </a:solidFill>
                  <a:latin typeface="Montserrat Hairline" panose="00000300000000000000" pitchFamily="50" charset="0"/>
                </a:rPr>
                <a:t>http</a:t>
              </a:r>
              <a:r>
                <a:rPr lang="en-IN" sz="600" dirty="0" smtClean="0">
                  <a:solidFill>
                    <a:schemeClr val="bg1">
                      <a:lumMod val="75000"/>
                    </a:schemeClr>
                  </a:solidFill>
                  <a:latin typeface="Montserrat Hairline" panose="00000300000000000000" pitchFamily="50" charset="0"/>
                </a:rPr>
                <a:t>://.</a:t>
              </a:r>
              <a:r>
                <a:rPr lang="en-US" sz="600" dirty="0" smtClean="0">
                  <a:solidFill>
                    <a:schemeClr val="bg1">
                      <a:lumMod val="75000"/>
                    </a:schemeClr>
                  </a:solidFill>
                  <a:latin typeface="Montserrat Hairline" panose="00000300000000000000" pitchFamily="50" charset="0"/>
                </a:rPr>
                <a:t>xpom.kz</a:t>
              </a:r>
              <a:endParaRPr lang="en-IN" sz="600" dirty="0">
                <a:solidFill>
                  <a:schemeClr val="bg1">
                    <a:lumMod val="75000"/>
                  </a:schemeClr>
                </a:solidFill>
                <a:latin typeface="Montserrat Hairline" panose="00000300000000000000" pitchFamily="50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778696" y="642659"/>
            <a:ext cx="8634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Наш сайт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628899" y="1566417"/>
            <a:ext cx="693420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нашем сайте вы можете найти всю полезную информацию и посмотреть все наши уже завершенные проекты.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5428275" y="2229741"/>
            <a:ext cx="1335450" cy="35108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Learn More</a:t>
            </a:r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9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2380"/>
          <a:stretch>
            <a:fillRect/>
          </a:stretch>
        </p:blipFill>
        <p:spPr>
          <a:xfrm>
            <a:off x="1205696" y="3756759"/>
            <a:ext cx="9856808" cy="558824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Рукописный ввод 6"/>
              <p14:cNvContentPartPr/>
              <p14:nvPr/>
            </p14:nvContentPartPr>
            <p14:xfrm>
              <a:off x="94101" y="2623424"/>
              <a:ext cx="547920" cy="66708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41" y="2585264"/>
                <a:ext cx="62424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Рукописный ввод 8"/>
              <p14:cNvContentPartPr/>
              <p14:nvPr/>
            </p14:nvContentPartPr>
            <p14:xfrm>
              <a:off x="416661" y="2811704"/>
              <a:ext cx="335880" cy="145296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501" y="2773544"/>
                <a:ext cx="412200" cy="15292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581" y="1954085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3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Рукописный ввод 38"/>
              <p14:cNvContentPartPr/>
              <p14:nvPr/>
            </p14:nvContentPartPr>
            <p14:xfrm>
              <a:off x="1247685" y="6199395"/>
              <a:ext cx="2867400" cy="421200"/>
            </p14:xfrm>
          </p:contentPart>
        </mc:Choice>
        <mc:Fallback xmlns="">
          <p:pic>
            <p:nvPicPr>
              <p:cNvPr id="39" name="Рукописный ввод 3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525" y="6161235"/>
                <a:ext cx="29437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Рукописный ввод 30"/>
              <p14:cNvContentPartPr/>
              <p14:nvPr/>
            </p14:nvContentPartPr>
            <p14:xfrm>
              <a:off x="448733" y="3465073"/>
              <a:ext cx="212040" cy="874440"/>
            </p14:xfrm>
          </p:contentPart>
        </mc:Choice>
        <mc:Fallback xmlns="">
          <p:pic>
            <p:nvPicPr>
              <p:cNvPr id="31" name="Рукописный ввод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573" y="3426913"/>
                <a:ext cx="28836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Рукописный ввод 28"/>
              <p14:cNvContentPartPr/>
              <p14:nvPr/>
            </p14:nvContentPartPr>
            <p14:xfrm>
              <a:off x="397073" y="2443068"/>
              <a:ext cx="230760" cy="1473840"/>
            </p14:xfrm>
          </p:contentPart>
        </mc:Choice>
        <mc:Fallback xmlns="">
          <p:pic>
            <p:nvPicPr>
              <p:cNvPr id="29" name="Рукописный ввод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913" y="2404908"/>
                <a:ext cx="307080" cy="1550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: Rounded Corners 2"/>
          <p:cNvSpPr/>
          <p:nvPr/>
        </p:nvSpPr>
        <p:spPr>
          <a:xfrm>
            <a:off x="2879725" y="2572622"/>
            <a:ext cx="6299200" cy="3570544"/>
          </a:xfrm>
          <a:prstGeom prst="roundRect">
            <a:avLst>
              <a:gd name="adj" fmla="val 1150"/>
            </a:avLst>
          </a:prstGeom>
          <a:solidFill>
            <a:schemeClr val="bg1"/>
          </a:solidFill>
          <a:ln>
            <a:noFill/>
          </a:ln>
          <a:effectLst>
            <a:outerShdw blurRad="749300" dist="381000" dir="5400000" sx="94000" sy="94000" algn="t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 flipH="1">
            <a:off x="3407336" y="4307676"/>
            <a:ext cx="2701440" cy="50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улица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Бактыораза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Бейсекбаева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, 25/4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Байконыр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 район,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Нур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-Султан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7336" y="3916908"/>
            <a:ext cx="873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Address</a:t>
            </a:r>
            <a:endParaRPr lang="id-ID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69773" y="4357894"/>
            <a:ext cx="2314893" cy="276999"/>
            <a:chOff x="6469773" y="4357894"/>
            <a:chExt cx="2314893" cy="276999"/>
          </a:xfrm>
        </p:grpSpPr>
        <p:sp>
          <p:nvSpPr>
            <p:cNvPr id="6" name="Rectangle 5"/>
            <p:cNvSpPr/>
            <p:nvPr/>
          </p:nvSpPr>
          <p:spPr>
            <a:xfrm flipH="1">
              <a:off x="6825046" y="4357894"/>
              <a:ext cx="19596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 (707) 498 </a:t>
              </a: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9443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Freeform 178"/>
            <p:cNvSpPr>
              <a:spLocks noChangeArrowheads="1"/>
            </p:cNvSpPr>
            <p:nvPr/>
          </p:nvSpPr>
          <p:spPr bwMode="auto">
            <a:xfrm>
              <a:off x="6469773" y="4378169"/>
              <a:ext cx="243524" cy="236448"/>
            </a:xfrm>
            <a:custGeom>
              <a:avLst/>
              <a:gdLst>
                <a:gd name="T0" fmla="*/ 217433 w 634"/>
                <a:gd name="T1" fmla="*/ 26535 h 619"/>
                <a:gd name="T2" fmla="*/ 217433 w 634"/>
                <a:gd name="T3" fmla="*/ 26535 h 619"/>
                <a:gd name="T4" fmla="*/ 196519 w 634"/>
                <a:gd name="T5" fmla="*/ 5379 h 619"/>
                <a:gd name="T6" fmla="*/ 175244 w 634"/>
                <a:gd name="T7" fmla="*/ 5379 h 619"/>
                <a:gd name="T8" fmla="*/ 148561 w 634"/>
                <a:gd name="T9" fmla="*/ 47691 h 619"/>
                <a:gd name="T10" fmla="*/ 148561 w 634"/>
                <a:gd name="T11" fmla="*/ 68489 h 619"/>
                <a:gd name="T12" fmla="*/ 159018 w 634"/>
                <a:gd name="T13" fmla="*/ 79247 h 619"/>
                <a:gd name="T14" fmla="*/ 127287 w 634"/>
                <a:gd name="T15" fmla="*/ 116180 h 619"/>
                <a:gd name="T16" fmla="*/ 84738 w 634"/>
                <a:gd name="T17" fmla="*/ 153114 h 619"/>
                <a:gd name="T18" fmla="*/ 68872 w 634"/>
                <a:gd name="T19" fmla="*/ 142357 h 619"/>
                <a:gd name="T20" fmla="*/ 47597 w 634"/>
                <a:gd name="T21" fmla="*/ 142357 h 619"/>
                <a:gd name="T22" fmla="*/ 10457 w 634"/>
                <a:gd name="T23" fmla="*/ 174271 h 619"/>
                <a:gd name="T24" fmla="*/ 10457 w 634"/>
                <a:gd name="T25" fmla="*/ 190048 h 619"/>
                <a:gd name="T26" fmla="*/ 31731 w 634"/>
                <a:gd name="T27" fmla="*/ 211205 h 619"/>
                <a:gd name="T28" fmla="*/ 68872 w 634"/>
                <a:gd name="T29" fmla="*/ 211205 h 619"/>
                <a:gd name="T30" fmla="*/ 153970 w 634"/>
                <a:gd name="T31" fmla="*/ 147736 h 619"/>
                <a:gd name="T32" fmla="*/ 217433 w 634"/>
                <a:gd name="T33" fmla="*/ 68489 h 619"/>
                <a:gd name="T34" fmla="*/ 217433 w 634"/>
                <a:gd name="T35" fmla="*/ 26535 h 619"/>
                <a:gd name="T36" fmla="*/ 206976 w 634"/>
                <a:gd name="T37" fmla="*/ 58090 h 619"/>
                <a:gd name="T38" fmla="*/ 206976 w 634"/>
                <a:gd name="T39" fmla="*/ 58090 h 619"/>
                <a:gd name="T40" fmla="*/ 148561 w 634"/>
                <a:gd name="T41" fmla="*/ 137337 h 619"/>
                <a:gd name="T42" fmla="*/ 58415 w 634"/>
                <a:gd name="T43" fmla="*/ 200447 h 619"/>
                <a:gd name="T44" fmla="*/ 37140 w 634"/>
                <a:gd name="T45" fmla="*/ 200447 h 619"/>
                <a:gd name="T46" fmla="*/ 26323 w 634"/>
                <a:gd name="T47" fmla="*/ 190048 h 619"/>
                <a:gd name="T48" fmla="*/ 26323 w 634"/>
                <a:gd name="T49" fmla="*/ 174271 h 619"/>
                <a:gd name="T50" fmla="*/ 53006 w 634"/>
                <a:gd name="T51" fmla="*/ 158493 h 619"/>
                <a:gd name="T52" fmla="*/ 63824 w 634"/>
                <a:gd name="T53" fmla="*/ 158493 h 619"/>
                <a:gd name="T54" fmla="*/ 79689 w 634"/>
                <a:gd name="T55" fmla="*/ 174271 h 619"/>
                <a:gd name="T56" fmla="*/ 180293 w 634"/>
                <a:gd name="T57" fmla="*/ 79247 h 619"/>
                <a:gd name="T58" fmla="*/ 159018 w 634"/>
                <a:gd name="T59" fmla="*/ 63110 h 619"/>
                <a:gd name="T60" fmla="*/ 159018 w 634"/>
                <a:gd name="T61" fmla="*/ 47691 h 619"/>
                <a:gd name="T62" fmla="*/ 180293 w 634"/>
                <a:gd name="T63" fmla="*/ 21156 h 619"/>
                <a:gd name="T64" fmla="*/ 196519 w 634"/>
                <a:gd name="T65" fmla="*/ 21156 h 619"/>
                <a:gd name="T66" fmla="*/ 206976 w 634"/>
                <a:gd name="T67" fmla="*/ 36934 h 619"/>
                <a:gd name="T68" fmla="*/ 206976 w 634"/>
                <a:gd name="T69" fmla="*/ 58090 h 6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4" h="619">
                  <a:moveTo>
                    <a:pt x="603" y="74"/>
                  </a:moveTo>
                  <a:lnTo>
                    <a:pt x="603" y="74"/>
                  </a:lnTo>
                  <a:cubicBezTo>
                    <a:pt x="545" y="15"/>
                    <a:pt x="545" y="15"/>
                    <a:pt x="545" y="15"/>
                  </a:cubicBezTo>
                  <a:cubicBezTo>
                    <a:pt x="530" y="0"/>
                    <a:pt x="500" y="0"/>
                    <a:pt x="486" y="15"/>
                  </a:cubicBezTo>
                  <a:cubicBezTo>
                    <a:pt x="412" y="133"/>
                    <a:pt x="412" y="133"/>
                    <a:pt x="412" y="133"/>
                  </a:cubicBezTo>
                  <a:cubicBezTo>
                    <a:pt x="398" y="147"/>
                    <a:pt x="398" y="176"/>
                    <a:pt x="412" y="191"/>
                  </a:cubicBezTo>
                  <a:cubicBezTo>
                    <a:pt x="441" y="221"/>
                    <a:pt x="441" y="221"/>
                    <a:pt x="441" y="221"/>
                  </a:cubicBezTo>
                  <a:cubicBezTo>
                    <a:pt x="412" y="250"/>
                    <a:pt x="382" y="294"/>
                    <a:pt x="353" y="324"/>
                  </a:cubicBezTo>
                  <a:cubicBezTo>
                    <a:pt x="309" y="368"/>
                    <a:pt x="265" y="397"/>
                    <a:pt x="235" y="427"/>
                  </a:cubicBezTo>
                  <a:cubicBezTo>
                    <a:pt x="191" y="397"/>
                    <a:pt x="191" y="397"/>
                    <a:pt x="191" y="397"/>
                  </a:cubicBezTo>
                  <a:cubicBezTo>
                    <a:pt x="177" y="383"/>
                    <a:pt x="162" y="383"/>
                    <a:pt x="132" y="397"/>
                  </a:cubicBezTo>
                  <a:cubicBezTo>
                    <a:pt x="29" y="486"/>
                    <a:pt x="29" y="486"/>
                    <a:pt x="29" y="486"/>
                  </a:cubicBezTo>
                  <a:cubicBezTo>
                    <a:pt x="0" y="500"/>
                    <a:pt x="15" y="515"/>
                    <a:pt x="29" y="530"/>
                  </a:cubicBezTo>
                  <a:cubicBezTo>
                    <a:pt x="88" y="589"/>
                    <a:pt x="88" y="589"/>
                    <a:pt x="88" y="589"/>
                  </a:cubicBezTo>
                  <a:cubicBezTo>
                    <a:pt x="118" y="618"/>
                    <a:pt x="147" y="618"/>
                    <a:pt x="191" y="589"/>
                  </a:cubicBezTo>
                  <a:cubicBezTo>
                    <a:pt x="191" y="589"/>
                    <a:pt x="324" y="530"/>
                    <a:pt x="427" y="412"/>
                  </a:cubicBezTo>
                  <a:cubicBezTo>
                    <a:pt x="530" y="324"/>
                    <a:pt x="603" y="191"/>
                    <a:pt x="603" y="191"/>
                  </a:cubicBezTo>
                  <a:cubicBezTo>
                    <a:pt x="618" y="147"/>
                    <a:pt x="633" y="103"/>
                    <a:pt x="603" y="74"/>
                  </a:cubicBezTo>
                  <a:close/>
                  <a:moveTo>
                    <a:pt x="574" y="162"/>
                  </a:moveTo>
                  <a:lnTo>
                    <a:pt x="574" y="162"/>
                  </a:lnTo>
                  <a:cubicBezTo>
                    <a:pt x="545" y="221"/>
                    <a:pt x="471" y="324"/>
                    <a:pt x="412" y="383"/>
                  </a:cubicBezTo>
                  <a:cubicBezTo>
                    <a:pt x="339" y="456"/>
                    <a:pt x="162" y="559"/>
                    <a:pt x="162" y="559"/>
                  </a:cubicBezTo>
                  <a:cubicBezTo>
                    <a:pt x="147" y="574"/>
                    <a:pt x="118" y="574"/>
                    <a:pt x="103" y="559"/>
                  </a:cubicBezTo>
                  <a:cubicBezTo>
                    <a:pt x="73" y="530"/>
                    <a:pt x="73" y="530"/>
                    <a:pt x="73" y="530"/>
                  </a:cubicBezTo>
                  <a:cubicBezTo>
                    <a:pt x="59" y="515"/>
                    <a:pt x="59" y="500"/>
                    <a:pt x="73" y="486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62" y="427"/>
                    <a:pt x="177" y="427"/>
                    <a:pt x="177" y="442"/>
                  </a:cubicBezTo>
                  <a:cubicBezTo>
                    <a:pt x="221" y="486"/>
                    <a:pt x="221" y="486"/>
                    <a:pt x="221" y="486"/>
                  </a:cubicBezTo>
                  <a:cubicBezTo>
                    <a:pt x="235" y="471"/>
                    <a:pt x="398" y="368"/>
                    <a:pt x="500" y="221"/>
                  </a:cubicBezTo>
                  <a:cubicBezTo>
                    <a:pt x="441" y="176"/>
                    <a:pt x="441" y="176"/>
                    <a:pt x="441" y="176"/>
                  </a:cubicBezTo>
                  <a:cubicBezTo>
                    <a:pt x="441" y="162"/>
                    <a:pt x="441" y="147"/>
                    <a:pt x="441" y="133"/>
                  </a:cubicBezTo>
                  <a:cubicBezTo>
                    <a:pt x="500" y="59"/>
                    <a:pt x="500" y="59"/>
                    <a:pt x="500" y="59"/>
                  </a:cubicBezTo>
                  <a:cubicBezTo>
                    <a:pt x="515" y="44"/>
                    <a:pt x="530" y="59"/>
                    <a:pt x="545" y="59"/>
                  </a:cubicBezTo>
                  <a:cubicBezTo>
                    <a:pt x="574" y="103"/>
                    <a:pt x="574" y="103"/>
                    <a:pt x="574" y="103"/>
                  </a:cubicBezTo>
                  <a:cubicBezTo>
                    <a:pt x="589" y="117"/>
                    <a:pt x="589" y="147"/>
                    <a:pt x="574" y="16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65544" y="4737104"/>
            <a:ext cx="2249271" cy="276999"/>
            <a:chOff x="6465544" y="4737104"/>
            <a:chExt cx="2249271" cy="276999"/>
          </a:xfrm>
        </p:grpSpPr>
        <p:sp>
          <p:nvSpPr>
            <p:cNvPr id="8" name="Rectangle 7"/>
            <p:cNvSpPr/>
            <p:nvPr/>
          </p:nvSpPr>
          <p:spPr>
            <a:xfrm flipH="1">
              <a:off x="6825046" y="4737104"/>
              <a:ext cx="18897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xpomkz@gmail.com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AutoShape 28"/>
            <p:cNvSpPr>
              <a:spLocks/>
            </p:cNvSpPr>
            <p:nvPr/>
          </p:nvSpPr>
          <p:spPr bwMode="auto">
            <a:xfrm>
              <a:off x="6465544" y="4752299"/>
              <a:ext cx="246608" cy="2466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lIns="19051" tIns="19051" rIns="19051" bIns="19051" anchor="ctr"/>
            <a:lstStyle/>
            <a:p>
              <a:pPr algn="r" defTabSz="2285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ler" panose="02000503030000020004" pitchFamily="2" charset="0"/>
                <a:sym typeface="Gill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82289" y="3916908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Phone</a:t>
            </a:r>
            <a:endParaRPr lang="id-ID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407335" y="3149487"/>
            <a:ext cx="5377331" cy="7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None/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ТОО ХРОМ КЗ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компания для корпоративных и частных заказчиков, которая занимается производством и монтажом изделий из нержавеющей стали  в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Нур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-Султане.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7335" y="2675959"/>
            <a:ext cx="1593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About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5152219" y="5306011"/>
            <a:ext cx="1887564" cy="34866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381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Find Me Now</a:t>
            </a:r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1582" y="792263"/>
            <a:ext cx="4987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Наши контакты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Freeform 113"/>
          <p:cNvSpPr>
            <a:spLocks noChangeArrowheads="1"/>
          </p:cNvSpPr>
          <p:nvPr/>
        </p:nvSpPr>
        <p:spPr bwMode="auto">
          <a:xfrm>
            <a:off x="10427591" y="766497"/>
            <a:ext cx="222606" cy="359352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671553" y="1457302"/>
            <a:ext cx="2098546" cy="1296970"/>
            <a:chOff x="9151042" y="2070236"/>
            <a:chExt cx="2098546" cy="1296970"/>
          </a:xfrm>
        </p:grpSpPr>
        <p:sp>
          <p:nvSpPr>
            <p:cNvPr id="26" name="Speech Bubble: Rectangle 25"/>
            <p:cNvSpPr/>
            <p:nvPr/>
          </p:nvSpPr>
          <p:spPr>
            <a:xfrm flipH="1">
              <a:off x="9151042" y="2070236"/>
              <a:ext cx="2098546" cy="1296970"/>
            </a:xfrm>
            <a:prstGeom prst="wedgeRectCallout">
              <a:avLst>
                <a:gd name="adj1" fmla="val -38823"/>
                <a:gd name="adj2" fmla="val -70672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82248" y="2199425"/>
              <a:ext cx="14307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id-ID" sz="14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Address</a:t>
              </a:r>
              <a:endPara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82248" y="2507202"/>
              <a:ext cx="16361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ru-RU" sz="14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hlinkClick r:id="rId9"/>
                </a:rPr>
                <a:t>Адрес Офиса и Цеха </a:t>
              </a:r>
              <a:endParaRPr lang="en-US" sz="1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7" name="Rectangle: Rounded Corners 36"/>
          <p:cNvSpPr/>
          <p:nvPr/>
        </p:nvSpPr>
        <p:spPr>
          <a:xfrm>
            <a:off x="1274842" y="1526001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Рукописный ввод 19"/>
              <p14:cNvContentPartPr/>
              <p14:nvPr/>
            </p14:nvContentPartPr>
            <p14:xfrm>
              <a:off x="325973" y="2611873"/>
              <a:ext cx="268920" cy="46188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813" y="2573713"/>
                <a:ext cx="345240" cy="5382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446" y="2011634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11" grpId="0"/>
      <p:bldP spid="12" grpId="0"/>
      <p:bldP spid="13" grpId="0" animBg="1"/>
      <p:bldP spid="21" grpId="0"/>
      <p:bldP spid="24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/>
          <p:cNvSpPr/>
          <p:nvPr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8" name="Rectangle: Rounded Corners 47"/>
          <p:cNvSpPr/>
          <p:nvPr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: Rounded Corners 48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: Rounded Corners 49"/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: Rounded Corners 50"/>
          <p:cNvSpPr/>
          <p:nvPr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: Rounded Corners 51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54" name="Oval 5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Oval 5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57" name="Rectangle: Rounded Corners 56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9" name="Rectangle: Rounded Corners 58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: Rounded Corners 59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1" name="Rectangle: Rounded Corners 60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2" name="Rectangle: Rounded Corners 61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3" name="Rectangle: Rounded Corners 62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9" name="Rectangle: Rounded Corners 88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Rectangle: Rounded Corners 89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07435" y="3460711"/>
            <a:ext cx="4629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Для чего нужны обрамления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Зашита проема от повреждений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Безопасность пассажиров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Противопожарная безопасность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Эстетика  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>
          <a:xfrm>
            <a:off x="6138442" y="469947"/>
            <a:ext cx="5740284" cy="322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7435" y="2684291"/>
            <a:ext cx="406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Общие сведения: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2" y="1994617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8" name="Rectangle: Rounded Corners 37"/>
          <p:cNvSpPr/>
          <p:nvPr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: Rounded Corners 38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Rectangle: Rounded Corners 39"/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: Rounded Corners 40"/>
          <p:cNvSpPr/>
          <p:nvPr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: Rounded Corners 41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44" name="Oval 4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Oval 4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47" name="Rectangle: Rounded Corners 46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9" name="Rectangle: Rounded Corners 48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0" name="Rectangle: Rounded Corners 49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ectangle: Rounded Corners 51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3" name="Rectangle: Rounded Corners 82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4" name="Rectangle: Rounded Corners 83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5" name="Rectangle: Rounded Corners 84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6" name="Rectangle: Rounded Corners 85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7" name="Rectangle: Rounded Corners 86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93000"/>
                </a:schemeClr>
              </a:gs>
              <a:gs pos="100000">
                <a:schemeClr val="tx2">
                  <a:alpha val="9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 50"/>
          <p:cNvSpPr/>
          <p:nvPr/>
        </p:nvSpPr>
        <p:spPr>
          <a:xfrm>
            <a:off x="6003634" y="1805517"/>
            <a:ext cx="5207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HelveticaNeue" panose="00000400000000000000" pitchFamily="2" charset="0"/>
                <a:cs typeface="Segoe UI" panose="020B0502040204020203" pitchFamily="34" charset="0"/>
              </a:rPr>
              <a:t>Лифтовое обрамление</a:t>
            </a:r>
            <a:endParaRPr lang="en-US" sz="4800" b="1" dirty="0">
              <a:solidFill>
                <a:schemeClr val="bg1"/>
              </a:solidFill>
              <a:latin typeface="HelveticaNeue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40896" y="3632917"/>
            <a:ext cx="371629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Общие сведения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 это происходит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Проектирование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Производство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Наше производство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Монтаж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Материалы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Галерея работ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Наш сайт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Контактная информация 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ru-RU" sz="1200" dirty="0" smtClean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5987939" y="3488235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Прямоугольник 4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" y="0"/>
            <a:ext cx="457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79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1" grpId="0"/>
      <p:bldP spid="53" grpId="0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466488" y="3849696"/>
              <a:ext cx="30240" cy="32940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328" y="3811536"/>
                <a:ext cx="1065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Рукописный ввод 36"/>
              <p14:cNvContentPartPr/>
              <p14:nvPr/>
            </p14:nvContentPartPr>
            <p14:xfrm>
              <a:off x="1354248" y="6391656"/>
              <a:ext cx="2784240" cy="283680"/>
            </p14:xfrm>
          </p:contentPart>
        </mc:Choice>
        <mc:Fallback xmlns="">
          <p:pic>
            <p:nvPicPr>
              <p:cNvPr id="37" name="Рукописный ввод 3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6088" y="6353496"/>
                <a:ext cx="28605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Рукописный ввод 41"/>
              <p14:cNvContentPartPr/>
              <p14:nvPr/>
            </p14:nvContentPartPr>
            <p14:xfrm>
              <a:off x="409219" y="2588084"/>
              <a:ext cx="343440" cy="1098360"/>
            </p14:xfrm>
          </p:contentPart>
        </mc:Choice>
        <mc:Fallback xmlns="">
          <p:pic>
            <p:nvPicPr>
              <p:cNvPr id="42" name="Рукописный ввод 4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059" y="2549924"/>
                <a:ext cx="419760" cy="11746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: Rounded Corners 18"/>
          <p:cNvSpPr/>
          <p:nvPr/>
        </p:nvSpPr>
        <p:spPr>
          <a:xfrm>
            <a:off x="6483727" y="461665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-412" r="39269" b="412"/>
          <a:stretch/>
        </p:blipFill>
        <p:spPr>
          <a:xfrm>
            <a:off x="930531" y="1649185"/>
            <a:ext cx="3324816" cy="444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7" r="23567"/>
          <a:stretch>
            <a:fillRect/>
          </a:stretch>
        </p:blipFill>
        <p:spPr>
          <a:xfrm rot="10800000" flipV="1">
            <a:off x="7936280" y="1649186"/>
            <a:ext cx="3594304" cy="444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1" b="15911"/>
          <a:stretch>
            <a:fillRect/>
          </a:stretch>
        </p:blipFill>
        <p:spPr>
          <a:xfrm>
            <a:off x="4433592" y="1521466"/>
            <a:ext cx="3324816" cy="234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506071" y="6231635"/>
            <a:ext cx="248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Проектирование</a:t>
            </a:r>
            <a:r>
              <a:rPr lang="ru-R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1476" y="4110714"/>
            <a:ext cx="213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Производство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4693" y="6231636"/>
            <a:ext cx="161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Монтаж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5720" y="461665"/>
            <a:ext cx="727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/>
              </a:rPr>
              <a:t>Как это происходит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Рукописный ввод 43"/>
              <p14:cNvContentPartPr/>
              <p14:nvPr/>
            </p14:nvContentPartPr>
            <p14:xfrm>
              <a:off x="473299" y="3605444"/>
              <a:ext cx="138240" cy="766440"/>
            </p14:xfrm>
          </p:contentPart>
        </mc:Choice>
        <mc:Fallback xmlns="">
          <p:pic>
            <p:nvPicPr>
              <p:cNvPr id="44" name="Рукописный ввод 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139" y="3567284"/>
                <a:ext cx="214560" cy="84276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Рисунок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46" y="2008638"/>
            <a:ext cx="414564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14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Рукописный ввод 19"/>
              <p14:cNvContentPartPr/>
              <p14:nvPr/>
            </p14:nvContentPartPr>
            <p14:xfrm>
              <a:off x="2359368" y="6336936"/>
              <a:ext cx="1855800" cy="27396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1208" y="6298776"/>
                <a:ext cx="19321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Рукописный ввод 31"/>
              <p14:cNvContentPartPr/>
              <p14:nvPr/>
            </p14:nvContentPartPr>
            <p14:xfrm>
              <a:off x="459639" y="2492805"/>
              <a:ext cx="337320" cy="1199160"/>
            </p14:xfrm>
          </p:contentPart>
        </mc:Choice>
        <mc:Fallback xmlns="">
          <p:pic>
            <p:nvPicPr>
              <p:cNvPr id="32" name="Рукописный ввод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479" y="2454645"/>
                <a:ext cx="413640" cy="1275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/>
          <p:cNvSpPr/>
          <p:nvPr/>
        </p:nvSpPr>
        <p:spPr>
          <a:xfrm>
            <a:off x="5568723" y="2265935"/>
            <a:ext cx="5022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Изготовление в течение 7-9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дней.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качества.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Производительность завода в месяц 1450 порталов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8723" y="1699859"/>
            <a:ext cx="419462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Проектирование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1262" y="4540827"/>
            <a:ext cx="38073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Составление размерных матриц предусматривает снятие с каждого портала не менее 18-ти размеров.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Точность обеспечивается современными приборами и двухступенчатой системой контроля.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15906" y="3247762"/>
            <a:ext cx="1003058" cy="240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662975" y="1075402"/>
            <a:ext cx="464344" cy="464344"/>
            <a:chOff x="8204317" y="2115665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" name="AutoShape 81"/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82"/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8" name="Freeform: Shape 27"/>
          <p:cNvSpPr/>
          <p:nvPr/>
        </p:nvSpPr>
        <p:spPr>
          <a:xfrm>
            <a:off x="2195074" y="2315985"/>
            <a:ext cx="1112066" cy="1108340"/>
          </a:xfrm>
          <a:custGeom>
            <a:avLst/>
            <a:gdLst>
              <a:gd name="connsiteX0" fmla="*/ 299 w 1112066"/>
              <a:gd name="connsiteY0" fmla="*/ 0 h 1108340"/>
              <a:gd name="connsiteX1" fmla="*/ 1112066 w 1112066"/>
              <a:gd name="connsiteY1" fmla="*/ 1104589 h 1108340"/>
              <a:gd name="connsiteX2" fmla="*/ 579294 w 1112066"/>
              <a:gd name="connsiteY2" fmla="*/ 1108340 h 1108340"/>
              <a:gd name="connsiteX3" fmla="*/ 567921 w 1112066"/>
              <a:gd name="connsiteY3" fmla="*/ 995525 h 1108340"/>
              <a:gd name="connsiteX4" fmla="*/ 116570 w 1112066"/>
              <a:gd name="connsiteY4" fmla="*/ 544174 h 1108340"/>
              <a:gd name="connsiteX5" fmla="*/ 0 w 1112066"/>
              <a:gd name="connsiteY5" fmla="*/ 532423 h 110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066" h="1108340">
                <a:moveTo>
                  <a:pt x="299" y="0"/>
                </a:moveTo>
                <a:cubicBezTo>
                  <a:pt x="611372" y="344"/>
                  <a:pt x="1107764" y="493532"/>
                  <a:pt x="1112066" y="1104589"/>
                </a:cubicBezTo>
                <a:lnTo>
                  <a:pt x="579294" y="1108340"/>
                </a:lnTo>
                <a:lnTo>
                  <a:pt x="567921" y="995525"/>
                </a:lnTo>
                <a:cubicBezTo>
                  <a:pt x="521562" y="768973"/>
                  <a:pt x="343122" y="590534"/>
                  <a:pt x="116570" y="544174"/>
                </a:cubicBezTo>
                <a:lnTo>
                  <a:pt x="0" y="532423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9" name="Freeform: Shape 28"/>
          <p:cNvSpPr/>
          <p:nvPr/>
        </p:nvSpPr>
        <p:spPr>
          <a:xfrm flipH="1" flipV="1">
            <a:off x="6412795" y="3429000"/>
            <a:ext cx="1112066" cy="1108340"/>
          </a:xfrm>
          <a:custGeom>
            <a:avLst/>
            <a:gdLst>
              <a:gd name="connsiteX0" fmla="*/ 299 w 1112066"/>
              <a:gd name="connsiteY0" fmla="*/ 0 h 1108340"/>
              <a:gd name="connsiteX1" fmla="*/ 1112066 w 1112066"/>
              <a:gd name="connsiteY1" fmla="*/ 1104589 h 1108340"/>
              <a:gd name="connsiteX2" fmla="*/ 579294 w 1112066"/>
              <a:gd name="connsiteY2" fmla="*/ 1108340 h 1108340"/>
              <a:gd name="connsiteX3" fmla="*/ 567921 w 1112066"/>
              <a:gd name="connsiteY3" fmla="*/ 995525 h 1108340"/>
              <a:gd name="connsiteX4" fmla="*/ 116570 w 1112066"/>
              <a:gd name="connsiteY4" fmla="*/ 544174 h 1108340"/>
              <a:gd name="connsiteX5" fmla="*/ 0 w 1112066"/>
              <a:gd name="connsiteY5" fmla="*/ 532423 h 110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066" h="1108340">
                <a:moveTo>
                  <a:pt x="299" y="0"/>
                </a:moveTo>
                <a:cubicBezTo>
                  <a:pt x="611372" y="344"/>
                  <a:pt x="1107764" y="493532"/>
                  <a:pt x="1112066" y="1104589"/>
                </a:cubicBezTo>
                <a:lnTo>
                  <a:pt x="579294" y="1108340"/>
                </a:lnTo>
                <a:lnTo>
                  <a:pt x="567921" y="995525"/>
                </a:lnTo>
                <a:cubicBezTo>
                  <a:pt x="521562" y="768973"/>
                  <a:pt x="343122" y="590534"/>
                  <a:pt x="116570" y="544174"/>
                </a:cubicBezTo>
                <a:lnTo>
                  <a:pt x="0" y="532423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t="27530" r="-354" b="58"/>
          <a:stretch/>
        </p:blipFill>
        <p:spPr>
          <a:xfrm>
            <a:off x="2193925" y="0"/>
            <a:ext cx="2665413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4234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Рукописный ввод 12"/>
              <p14:cNvContentPartPr/>
              <p14:nvPr/>
            </p14:nvContentPartPr>
            <p14:xfrm>
              <a:off x="1366128" y="6334080"/>
              <a:ext cx="1036707" cy="323256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7971" y="6295923"/>
                <a:ext cx="1113020" cy="399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Рукописный ввод 35"/>
              <p14:cNvContentPartPr/>
              <p14:nvPr/>
            </p14:nvContentPartPr>
            <p14:xfrm>
              <a:off x="456675" y="3733845"/>
              <a:ext cx="296640" cy="549360"/>
            </p14:xfrm>
          </p:contentPart>
        </mc:Choice>
        <mc:Fallback xmlns="">
          <p:pic>
            <p:nvPicPr>
              <p:cNvPr id="36" name="Рукописный ввод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515" y="3695685"/>
                <a:ext cx="37296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Рукописный ввод 37"/>
              <p14:cNvContentPartPr/>
              <p14:nvPr/>
            </p14:nvContentPartPr>
            <p14:xfrm>
              <a:off x="446955" y="3409845"/>
              <a:ext cx="194040" cy="637200"/>
            </p14:xfrm>
          </p:contentPart>
        </mc:Choice>
        <mc:Fallback xmlns="">
          <p:pic>
            <p:nvPicPr>
              <p:cNvPr id="38" name="Рукописный ввод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95" y="3371685"/>
                <a:ext cx="27036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Рукописный ввод 41"/>
              <p14:cNvContentPartPr/>
              <p14:nvPr/>
            </p14:nvContentPartPr>
            <p14:xfrm>
              <a:off x="170115" y="3028245"/>
              <a:ext cx="327240" cy="375480"/>
            </p14:xfrm>
          </p:contentPart>
        </mc:Choice>
        <mc:Fallback xmlns="">
          <p:pic>
            <p:nvPicPr>
              <p:cNvPr id="42" name="Рукописный ввод 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1955" y="2990085"/>
                <a:ext cx="403560" cy="451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405" y="2089506"/>
            <a:ext cx="42066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6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Рукописный ввод 14"/>
              <p14:cNvContentPartPr/>
              <p14:nvPr/>
            </p14:nvContentPartPr>
            <p14:xfrm>
              <a:off x="429512" y="3336227"/>
              <a:ext cx="178920" cy="99036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352" y="3298067"/>
                <a:ext cx="255240" cy="10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/>
              <p14:cNvContentPartPr/>
              <p14:nvPr/>
            </p14:nvContentPartPr>
            <p14:xfrm>
              <a:off x="1400792" y="6235030"/>
              <a:ext cx="2674080" cy="40212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2632" y="6196870"/>
                <a:ext cx="2750400" cy="4784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reeform: Shape 12"/>
          <p:cNvSpPr/>
          <p:nvPr/>
        </p:nvSpPr>
        <p:spPr>
          <a:xfrm>
            <a:off x="3825597" y="1158597"/>
            <a:ext cx="4540807" cy="4540807"/>
          </a:xfrm>
          <a:custGeom>
            <a:avLst/>
            <a:gdLst>
              <a:gd name="connsiteX0" fmla="*/ 2291330 w 4582660"/>
              <a:gd name="connsiteY0" fmla="*/ 948305 h 4582660"/>
              <a:gd name="connsiteX1" fmla="*/ 948305 w 4582660"/>
              <a:gd name="connsiteY1" fmla="*/ 2291330 h 4582660"/>
              <a:gd name="connsiteX2" fmla="*/ 2291330 w 4582660"/>
              <a:gd name="connsiteY2" fmla="*/ 3634355 h 4582660"/>
              <a:gd name="connsiteX3" fmla="*/ 3634355 w 4582660"/>
              <a:gd name="connsiteY3" fmla="*/ 2291330 h 4582660"/>
              <a:gd name="connsiteX4" fmla="*/ 2291330 w 4582660"/>
              <a:gd name="connsiteY4" fmla="*/ 948305 h 4582660"/>
              <a:gd name="connsiteX5" fmla="*/ 2291330 w 4582660"/>
              <a:gd name="connsiteY5" fmla="*/ 0 h 4582660"/>
              <a:gd name="connsiteX6" fmla="*/ 4582660 w 4582660"/>
              <a:gd name="connsiteY6" fmla="*/ 2291330 h 4582660"/>
              <a:gd name="connsiteX7" fmla="*/ 2291330 w 4582660"/>
              <a:gd name="connsiteY7" fmla="*/ 4582660 h 4582660"/>
              <a:gd name="connsiteX8" fmla="*/ 0 w 4582660"/>
              <a:gd name="connsiteY8" fmla="*/ 2291330 h 4582660"/>
              <a:gd name="connsiteX9" fmla="*/ 2291330 w 4582660"/>
              <a:gd name="connsiteY9" fmla="*/ 0 h 458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2660" h="4582660">
                <a:moveTo>
                  <a:pt x="2291330" y="948305"/>
                </a:moveTo>
                <a:cubicBezTo>
                  <a:pt x="1549598" y="948305"/>
                  <a:pt x="948305" y="1549598"/>
                  <a:pt x="948305" y="2291330"/>
                </a:cubicBezTo>
                <a:cubicBezTo>
                  <a:pt x="948305" y="3033062"/>
                  <a:pt x="1549598" y="3634355"/>
                  <a:pt x="2291330" y="3634355"/>
                </a:cubicBezTo>
                <a:cubicBezTo>
                  <a:pt x="3033062" y="3634355"/>
                  <a:pt x="3634355" y="3033062"/>
                  <a:pt x="3634355" y="2291330"/>
                </a:cubicBezTo>
                <a:cubicBezTo>
                  <a:pt x="3634355" y="1549598"/>
                  <a:pt x="3033062" y="948305"/>
                  <a:pt x="2291330" y="948305"/>
                </a:cubicBezTo>
                <a:close/>
                <a:moveTo>
                  <a:pt x="2291330" y="0"/>
                </a:moveTo>
                <a:cubicBezTo>
                  <a:pt x="3556797" y="0"/>
                  <a:pt x="4582660" y="1025863"/>
                  <a:pt x="4582660" y="2291330"/>
                </a:cubicBezTo>
                <a:cubicBezTo>
                  <a:pt x="4582660" y="3556797"/>
                  <a:pt x="3556797" y="4582660"/>
                  <a:pt x="2291330" y="4582660"/>
                </a:cubicBezTo>
                <a:cubicBezTo>
                  <a:pt x="1025863" y="4582660"/>
                  <a:pt x="0" y="3556797"/>
                  <a:pt x="0" y="2291330"/>
                </a:cubicBezTo>
                <a:cubicBezTo>
                  <a:pt x="0" y="1025863"/>
                  <a:pt x="1025863" y="0"/>
                  <a:pt x="229133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60000"/>
                </a:schemeClr>
              </a:gs>
              <a:gs pos="2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: Rounded Corners 15"/>
          <p:cNvSpPr/>
          <p:nvPr/>
        </p:nvSpPr>
        <p:spPr>
          <a:xfrm>
            <a:off x="8366404" y="6037024"/>
            <a:ext cx="1335450" cy="35108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Learn More</a:t>
            </a:r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75269" y="4232965"/>
            <a:ext cx="47296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выбор конструкции влияют: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Различия размеров приёмов на разных этажах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Кривизна стен и пола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Отделка стен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Материал обрамлений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368" y="2847970"/>
            <a:ext cx="31014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Задача конструктора заключается в систематизации и учёте всех этих факторов, и подборе оптимальной конструкции для данного объекта.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928983" y="2384414"/>
            <a:ext cx="360000" cy="6714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201168" y="985878"/>
            <a:ext cx="435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Проектирование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3784" y="2967335"/>
            <a:ext cx="2624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XpomKZ</a:t>
            </a:r>
            <a:endParaRPr lang="ru-RU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Рукописный ввод 5"/>
              <p14:cNvContentPartPr/>
              <p14:nvPr/>
            </p14:nvContentPartPr>
            <p14:xfrm>
              <a:off x="3511832" y="6389110"/>
              <a:ext cx="605160" cy="16272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3672" y="6350950"/>
                <a:ext cx="6814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Рукописный ввод 11"/>
              <p14:cNvContentPartPr/>
              <p14:nvPr/>
            </p14:nvContentPartPr>
            <p14:xfrm>
              <a:off x="388472" y="2558987"/>
              <a:ext cx="277560" cy="88848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312" y="2520827"/>
                <a:ext cx="353880" cy="9648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61" y="2000348"/>
            <a:ext cx="414564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/>
      <p:bldP spid="18" grpId="0"/>
      <p:bldP spid="20" grpId="0" animBg="1"/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Рукописный ввод 14"/>
              <p14:cNvContentPartPr/>
              <p14:nvPr/>
            </p14:nvContentPartPr>
            <p14:xfrm>
              <a:off x="1300828" y="6435958"/>
              <a:ext cx="2790720" cy="12528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2668" y="6397798"/>
                <a:ext cx="28670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Рукописный ввод 12"/>
              <p14:cNvContentPartPr/>
              <p14:nvPr/>
            </p14:nvContentPartPr>
            <p14:xfrm>
              <a:off x="358348" y="2714998"/>
              <a:ext cx="216720" cy="126360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188" y="2676838"/>
                <a:ext cx="293040" cy="13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/>
              <p14:cNvContentPartPr/>
              <p14:nvPr/>
            </p14:nvContentPartPr>
            <p14:xfrm>
              <a:off x="452308" y="3535078"/>
              <a:ext cx="465840" cy="62676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148" y="3496918"/>
                <a:ext cx="542160" cy="703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reeform: Shape 4"/>
          <p:cNvSpPr/>
          <p:nvPr/>
        </p:nvSpPr>
        <p:spPr>
          <a:xfrm rot="18900000" flipH="1">
            <a:off x="822520" y="5736445"/>
            <a:ext cx="6279749" cy="3157325"/>
          </a:xfrm>
          <a:custGeom>
            <a:avLst/>
            <a:gdLst>
              <a:gd name="connsiteX0" fmla="*/ 486951 w 3100723"/>
              <a:gd name="connsiteY0" fmla="*/ 463834 h 1558978"/>
              <a:gd name="connsiteX1" fmla="*/ 802606 w 3100723"/>
              <a:gd name="connsiteY1" fmla="*/ 333085 h 1558978"/>
              <a:gd name="connsiteX2" fmla="*/ 2298116 w 3100723"/>
              <a:gd name="connsiteY2" fmla="*/ 333085 h 1558978"/>
              <a:gd name="connsiteX3" fmla="*/ 2744519 w 3100723"/>
              <a:gd name="connsiteY3" fmla="*/ 779488 h 1558978"/>
              <a:gd name="connsiteX4" fmla="*/ 2298116 w 3100723"/>
              <a:gd name="connsiteY4" fmla="*/ 1225891 h 1558978"/>
              <a:gd name="connsiteX5" fmla="*/ 802606 w 3100723"/>
              <a:gd name="connsiteY5" fmla="*/ 1225891 h 1558978"/>
              <a:gd name="connsiteX6" fmla="*/ 356203 w 3100723"/>
              <a:gd name="connsiteY6" fmla="*/ 779488 h 1558978"/>
              <a:gd name="connsiteX7" fmla="*/ 486951 w 3100723"/>
              <a:gd name="connsiteY7" fmla="*/ 463834 h 1558978"/>
              <a:gd name="connsiteX8" fmla="*/ 0 w 3100723"/>
              <a:gd name="connsiteY8" fmla="*/ 779488 h 1558978"/>
              <a:gd name="connsiteX9" fmla="*/ 0 w 3100723"/>
              <a:gd name="connsiteY9" fmla="*/ 779489 h 1558978"/>
              <a:gd name="connsiteX10" fmla="*/ 0 w 3100723"/>
              <a:gd name="connsiteY10" fmla="*/ 779488 h 1558978"/>
              <a:gd name="connsiteX11" fmla="*/ 228307 w 3100723"/>
              <a:gd name="connsiteY11" fmla="*/ 228307 h 1558978"/>
              <a:gd name="connsiteX12" fmla="*/ 15836 w 3100723"/>
              <a:gd name="connsiteY12" fmla="*/ 622395 h 1558978"/>
              <a:gd name="connsiteX13" fmla="*/ 0 w 3100723"/>
              <a:gd name="connsiteY13" fmla="*/ 779488 h 1558978"/>
              <a:gd name="connsiteX14" fmla="*/ 15836 w 3100723"/>
              <a:gd name="connsiteY14" fmla="*/ 936582 h 1558978"/>
              <a:gd name="connsiteX15" fmla="*/ 779489 w 3100723"/>
              <a:gd name="connsiteY15" fmla="*/ 1558977 h 1558978"/>
              <a:gd name="connsiteX16" fmla="*/ 2321233 w 3100723"/>
              <a:gd name="connsiteY16" fmla="*/ 1558978 h 1558978"/>
              <a:gd name="connsiteX17" fmla="*/ 3100722 w 3100723"/>
              <a:gd name="connsiteY17" fmla="*/ 779489 h 1558978"/>
              <a:gd name="connsiteX18" fmla="*/ 3100723 w 3100723"/>
              <a:gd name="connsiteY18" fmla="*/ 779489 h 1558978"/>
              <a:gd name="connsiteX19" fmla="*/ 2321234 w 3100723"/>
              <a:gd name="connsiteY19" fmla="*/ 0 h 1558978"/>
              <a:gd name="connsiteX20" fmla="*/ 779489 w 3100723"/>
              <a:gd name="connsiteY20" fmla="*/ 0 h 1558978"/>
              <a:gd name="connsiteX21" fmla="*/ 228307 w 3100723"/>
              <a:gd name="connsiteY21" fmla="*/ 228307 h 15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23" h="1558978">
                <a:moveTo>
                  <a:pt x="486951" y="463834"/>
                </a:moveTo>
                <a:cubicBezTo>
                  <a:pt x="567734" y="383050"/>
                  <a:pt x="679335" y="333085"/>
                  <a:pt x="802606" y="333085"/>
                </a:cubicBezTo>
                <a:lnTo>
                  <a:pt x="2298116" y="333085"/>
                </a:lnTo>
                <a:cubicBezTo>
                  <a:pt x="2544658" y="333085"/>
                  <a:pt x="2744519" y="532946"/>
                  <a:pt x="2744519" y="779488"/>
                </a:cubicBezTo>
                <a:cubicBezTo>
                  <a:pt x="2744519" y="1026030"/>
                  <a:pt x="2544658" y="1225891"/>
                  <a:pt x="2298116" y="1225891"/>
                </a:cubicBezTo>
                <a:lnTo>
                  <a:pt x="802606" y="1225891"/>
                </a:lnTo>
                <a:cubicBezTo>
                  <a:pt x="556064" y="1225891"/>
                  <a:pt x="356203" y="1026030"/>
                  <a:pt x="356203" y="779488"/>
                </a:cubicBezTo>
                <a:cubicBezTo>
                  <a:pt x="356203" y="656217"/>
                  <a:pt x="406168" y="544616"/>
                  <a:pt x="486951" y="463834"/>
                </a:cubicBezTo>
                <a:close/>
                <a:moveTo>
                  <a:pt x="0" y="779488"/>
                </a:moveTo>
                <a:lnTo>
                  <a:pt x="0" y="779489"/>
                </a:lnTo>
                <a:lnTo>
                  <a:pt x="0" y="779488"/>
                </a:lnTo>
                <a:close/>
                <a:moveTo>
                  <a:pt x="228307" y="228307"/>
                </a:moveTo>
                <a:cubicBezTo>
                  <a:pt x="122512" y="334102"/>
                  <a:pt x="46987" y="470166"/>
                  <a:pt x="15836" y="622395"/>
                </a:cubicBezTo>
                <a:lnTo>
                  <a:pt x="0" y="779488"/>
                </a:lnTo>
                <a:lnTo>
                  <a:pt x="15836" y="936582"/>
                </a:lnTo>
                <a:cubicBezTo>
                  <a:pt x="88521" y="1291782"/>
                  <a:pt x="402802" y="1558977"/>
                  <a:pt x="779489" y="1558977"/>
                </a:cubicBezTo>
                <a:lnTo>
                  <a:pt x="2321233" y="1558978"/>
                </a:lnTo>
                <a:cubicBezTo>
                  <a:pt x="2751733" y="1558978"/>
                  <a:pt x="3100722" y="1209989"/>
                  <a:pt x="3100722" y="779489"/>
                </a:cubicBezTo>
                <a:lnTo>
                  <a:pt x="3100723" y="779489"/>
                </a:lnTo>
                <a:cubicBezTo>
                  <a:pt x="3100723" y="348989"/>
                  <a:pt x="2751734" y="0"/>
                  <a:pt x="2321234" y="0"/>
                </a:cubicBezTo>
                <a:lnTo>
                  <a:pt x="779489" y="0"/>
                </a:lnTo>
                <a:cubicBezTo>
                  <a:pt x="564239" y="0"/>
                  <a:pt x="369367" y="87247"/>
                  <a:pt x="228307" y="2283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/>
          <p:cNvSpPr/>
          <p:nvPr/>
        </p:nvSpPr>
        <p:spPr>
          <a:xfrm rot="18900000" flipH="1">
            <a:off x="8210639" y="-1380095"/>
            <a:ext cx="6279749" cy="3157325"/>
          </a:xfrm>
          <a:custGeom>
            <a:avLst/>
            <a:gdLst>
              <a:gd name="connsiteX0" fmla="*/ 486951 w 3100723"/>
              <a:gd name="connsiteY0" fmla="*/ 463834 h 1558978"/>
              <a:gd name="connsiteX1" fmla="*/ 802606 w 3100723"/>
              <a:gd name="connsiteY1" fmla="*/ 333085 h 1558978"/>
              <a:gd name="connsiteX2" fmla="*/ 2298116 w 3100723"/>
              <a:gd name="connsiteY2" fmla="*/ 333085 h 1558978"/>
              <a:gd name="connsiteX3" fmla="*/ 2744519 w 3100723"/>
              <a:gd name="connsiteY3" fmla="*/ 779488 h 1558978"/>
              <a:gd name="connsiteX4" fmla="*/ 2298116 w 3100723"/>
              <a:gd name="connsiteY4" fmla="*/ 1225891 h 1558978"/>
              <a:gd name="connsiteX5" fmla="*/ 802606 w 3100723"/>
              <a:gd name="connsiteY5" fmla="*/ 1225891 h 1558978"/>
              <a:gd name="connsiteX6" fmla="*/ 356203 w 3100723"/>
              <a:gd name="connsiteY6" fmla="*/ 779488 h 1558978"/>
              <a:gd name="connsiteX7" fmla="*/ 486951 w 3100723"/>
              <a:gd name="connsiteY7" fmla="*/ 463834 h 1558978"/>
              <a:gd name="connsiteX8" fmla="*/ 0 w 3100723"/>
              <a:gd name="connsiteY8" fmla="*/ 779488 h 1558978"/>
              <a:gd name="connsiteX9" fmla="*/ 0 w 3100723"/>
              <a:gd name="connsiteY9" fmla="*/ 779489 h 1558978"/>
              <a:gd name="connsiteX10" fmla="*/ 0 w 3100723"/>
              <a:gd name="connsiteY10" fmla="*/ 779488 h 1558978"/>
              <a:gd name="connsiteX11" fmla="*/ 228307 w 3100723"/>
              <a:gd name="connsiteY11" fmla="*/ 228307 h 1558978"/>
              <a:gd name="connsiteX12" fmla="*/ 15836 w 3100723"/>
              <a:gd name="connsiteY12" fmla="*/ 622395 h 1558978"/>
              <a:gd name="connsiteX13" fmla="*/ 0 w 3100723"/>
              <a:gd name="connsiteY13" fmla="*/ 779488 h 1558978"/>
              <a:gd name="connsiteX14" fmla="*/ 15836 w 3100723"/>
              <a:gd name="connsiteY14" fmla="*/ 936582 h 1558978"/>
              <a:gd name="connsiteX15" fmla="*/ 779489 w 3100723"/>
              <a:gd name="connsiteY15" fmla="*/ 1558977 h 1558978"/>
              <a:gd name="connsiteX16" fmla="*/ 2321233 w 3100723"/>
              <a:gd name="connsiteY16" fmla="*/ 1558978 h 1558978"/>
              <a:gd name="connsiteX17" fmla="*/ 3100722 w 3100723"/>
              <a:gd name="connsiteY17" fmla="*/ 779489 h 1558978"/>
              <a:gd name="connsiteX18" fmla="*/ 3100723 w 3100723"/>
              <a:gd name="connsiteY18" fmla="*/ 779489 h 1558978"/>
              <a:gd name="connsiteX19" fmla="*/ 2321234 w 3100723"/>
              <a:gd name="connsiteY19" fmla="*/ 0 h 1558978"/>
              <a:gd name="connsiteX20" fmla="*/ 779489 w 3100723"/>
              <a:gd name="connsiteY20" fmla="*/ 0 h 1558978"/>
              <a:gd name="connsiteX21" fmla="*/ 228307 w 3100723"/>
              <a:gd name="connsiteY21" fmla="*/ 228307 h 15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23" h="1558978">
                <a:moveTo>
                  <a:pt x="486951" y="463834"/>
                </a:moveTo>
                <a:cubicBezTo>
                  <a:pt x="567734" y="383050"/>
                  <a:pt x="679335" y="333085"/>
                  <a:pt x="802606" y="333085"/>
                </a:cubicBezTo>
                <a:lnTo>
                  <a:pt x="2298116" y="333085"/>
                </a:lnTo>
                <a:cubicBezTo>
                  <a:pt x="2544658" y="333085"/>
                  <a:pt x="2744519" y="532946"/>
                  <a:pt x="2744519" y="779488"/>
                </a:cubicBezTo>
                <a:cubicBezTo>
                  <a:pt x="2744519" y="1026030"/>
                  <a:pt x="2544658" y="1225891"/>
                  <a:pt x="2298116" y="1225891"/>
                </a:cubicBezTo>
                <a:lnTo>
                  <a:pt x="802606" y="1225891"/>
                </a:lnTo>
                <a:cubicBezTo>
                  <a:pt x="556064" y="1225891"/>
                  <a:pt x="356203" y="1026030"/>
                  <a:pt x="356203" y="779488"/>
                </a:cubicBezTo>
                <a:cubicBezTo>
                  <a:pt x="356203" y="656217"/>
                  <a:pt x="406168" y="544616"/>
                  <a:pt x="486951" y="463834"/>
                </a:cubicBezTo>
                <a:close/>
                <a:moveTo>
                  <a:pt x="0" y="779488"/>
                </a:moveTo>
                <a:lnTo>
                  <a:pt x="0" y="779489"/>
                </a:lnTo>
                <a:lnTo>
                  <a:pt x="0" y="779488"/>
                </a:lnTo>
                <a:close/>
                <a:moveTo>
                  <a:pt x="228307" y="228307"/>
                </a:moveTo>
                <a:cubicBezTo>
                  <a:pt x="122512" y="334102"/>
                  <a:pt x="46987" y="470166"/>
                  <a:pt x="15836" y="622395"/>
                </a:cubicBezTo>
                <a:lnTo>
                  <a:pt x="0" y="779488"/>
                </a:lnTo>
                <a:lnTo>
                  <a:pt x="15836" y="936582"/>
                </a:lnTo>
                <a:cubicBezTo>
                  <a:pt x="88521" y="1291782"/>
                  <a:pt x="402802" y="1558977"/>
                  <a:pt x="779489" y="1558977"/>
                </a:cubicBezTo>
                <a:lnTo>
                  <a:pt x="2321233" y="1558978"/>
                </a:lnTo>
                <a:cubicBezTo>
                  <a:pt x="2751733" y="1558978"/>
                  <a:pt x="3100722" y="1209989"/>
                  <a:pt x="3100722" y="779489"/>
                </a:cubicBezTo>
                <a:lnTo>
                  <a:pt x="3100723" y="779489"/>
                </a:lnTo>
                <a:cubicBezTo>
                  <a:pt x="3100723" y="348989"/>
                  <a:pt x="2751734" y="0"/>
                  <a:pt x="2321234" y="0"/>
                </a:cubicBezTo>
                <a:lnTo>
                  <a:pt x="779489" y="0"/>
                </a:lnTo>
                <a:cubicBezTo>
                  <a:pt x="564239" y="0"/>
                  <a:pt x="369367" y="87247"/>
                  <a:pt x="228307" y="2283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4783834" y="1097947"/>
            <a:ext cx="4218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Проектирование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103584" y="1744278"/>
            <a:ext cx="5256474" cy="4845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3D-моделирование – это процесс создания объемной модели на основе чертежей и эскизов с помощью специальных компьютерных программ. При этом как готовую модель, так и модель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лифтового портала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этапе проектирования можно увидеть со всех сторон — сверху, снизу, сбоку и в разрезе в любой плоскости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проектирование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деталей и узлов лифтового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портала;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экспресс-анализ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прочности созданных конструкций лифтового портала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определение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напряжений и деформаций в элементах лифтового портала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визуализация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элементов декора отделки лифтового портала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визуализация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конструкции крепления и сопряжения элементов лифтового портала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4" b="5934"/>
          <a:stretch>
            <a:fillRect/>
          </a:stretch>
        </p:blipFill>
        <p:spPr>
          <a:xfrm>
            <a:off x="0" y="0"/>
            <a:ext cx="4229100" cy="6858000"/>
          </a:xfrm>
        </p:spPr>
      </p:pic>
    </p:spTree>
    <p:extLst>
      <p:ext uri="{BB962C8B-B14F-4D97-AF65-F5344CB8AC3E}">
        <p14:creationId xmlns:p14="http://schemas.microsoft.com/office/powerpoint/2010/main" val="1220175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/>
              <p14:cNvContentPartPr/>
              <p14:nvPr/>
            </p14:nvContentPartPr>
            <p14:xfrm>
              <a:off x="480860" y="2762091"/>
              <a:ext cx="56880" cy="42624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700" y="2723931"/>
                <a:ext cx="1332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й ввод 6"/>
              <p14:cNvContentPartPr/>
              <p14:nvPr/>
            </p14:nvContentPartPr>
            <p14:xfrm>
              <a:off x="537020" y="3007251"/>
              <a:ext cx="47880" cy="9720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860" y="2969091"/>
                <a:ext cx="124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Рукописный ввод 13"/>
              <p14:cNvContentPartPr/>
              <p14:nvPr/>
            </p14:nvContentPartPr>
            <p14:xfrm>
              <a:off x="428505" y="3114600"/>
              <a:ext cx="276840" cy="1276920"/>
            </p14:xfrm>
          </p:contentPart>
        </mc:Choice>
        <mc:Fallback xmlns="">
          <p:pic>
            <p:nvPicPr>
              <p:cNvPr id="14" name="Рукописный ввод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345" y="3076440"/>
                <a:ext cx="353160" cy="13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Рукописный ввод 15"/>
              <p14:cNvContentPartPr/>
              <p14:nvPr/>
            </p14:nvContentPartPr>
            <p14:xfrm>
              <a:off x="1323465" y="6372240"/>
              <a:ext cx="2782080" cy="29556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5305" y="6334080"/>
                <a:ext cx="2858400" cy="371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: Rounded Corners 19"/>
          <p:cNvSpPr/>
          <p:nvPr/>
        </p:nvSpPr>
        <p:spPr>
          <a:xfrm rot="18900000" flipH="1">
            <a:off x="6803137" y="4547273"/>
            <a:ext cx="3392146" cy="71778"/>
          </a:xfrm>
          <a:prstGeom prst="roundRect">
            <a:avLst>
              <a:gd name="adj" fmla="val 50000"/>
            </a:avLst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: Rounded Corners 8"/>
          <p:cNvSpPr/>
          <p:nvPr/>
        </p:nvSpPr>
        <p:spPr>
          <a:xfrm rot="18900000" flipH="1">
            <a:off x="8036797" y="3362486"/>
            <a:ext cx="5769385" cy="10818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270000" dist="63500" dir="8100000" sx="95000" sy="95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1509379" y="1157968"/>
            <a:ext cx="3486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Производство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2064254" y="1804298"/>
            <a:ext cx="4054997" cy="45213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Во-первых, при 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резке металла лазером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достигается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высокая точность реза без погрешностей и с минимальными допусками.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Во-вторых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изделия и заготовки при обработке не деформируются, поскольку отсутствует механическое давление на материал.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В-третьих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хотелось бы отметить низкую стоимость и высокую скорость производства изделий сложных форм.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В-четвертых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использование специализированных компьютерных программ для обработки чертежей и создания раскроев позволяет максимально понизить процент отхода исходного материала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Рукописный ввод 11"/>
              <p14:cNvContentPartPr/>
              <p14:nvPr/>
            </p14:nvContentPartPr>
            <p14:xfrm>
              <a:off x="171465" y="2540040"/>
              <a:ext cx="810000" cy="94644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305" y="2501880"/>
                <a:ext cx="886320" cy="10227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455" y="2004372"/>
            <a:ext cx="414564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0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Рукописный ввод 6"/>
              <p14:cNvContentPartPr/>
              <p14:nvPr/>
            </p14:nvContentPartPr>
            <p14:xfrm>
              <a:off x="319785" y="2371560"/>
              <a:ext cx="528480" cy="196272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625" y="2333400"/>
                <a:ext cx="604800" cy="20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0"/>
              <p14:cNvContentPartPr/>
              <p14:nvPr/>
            </p14:nvContentPartPr>
            <p14:xfrm>
              <a:off x="384585" y="3171840"/>
              <a:ext cx="263520" cy="119088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425" y="3133680"/>
                <a:ext cx="339840" cy="12672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/>
          <p:cNvSpPr/>
          <p:nvPr/>
        </p:nvSpPr>
        <p:spPr>
          <a:xfrm>
            <a:off x="1114830" y="2026773"/>
            <a:ext cx="3480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Производство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2081748" y="2764401"/>
            <a:ext cx="3138872" cy="2261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Автоматизированная гибка воплощает в металле самые смелые идеи конструктора.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3" t="1698" r="37045" b="-1698"/>
          <a:stretch/>
        </p:blipFill>
        <p:spPr>
          <a:xfrm>
            <a:off x="7181303" y="1132235"/>
            <a:ext cx="3324816" cy="444137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Рукописный ввод 16"/>
              <p14:cNvContentPartPr/>
              <p14:nvPr/>
            </p14:nvContentPartPr>
            <p14:xfrm>
              <a:off x="1408065" y="6325080"/>
              <a:ext cx="2735640" cy="29520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9905" y="6286920"/>
                <a:ext cx="2811960" cy="37152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46" y="2026773"/>
            <a:ext cx="414564" cy="20057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477" y="6258018"/>
            <a:ext cx="359695" cy="670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053" y="1065173"/>
            <a:ext cx="359695" cy="67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997325" y="4417901"/>
            <a:ext cx="5377138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858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Multicolor 10">
      <a:dk1>
        <a:sysClr val="windowText" lastClr="000000"/>
      </a:dk1>
      <a:lt1>
        <a:sysClr val="window" lastClr="FFFFFF"/>
      </a:lt1>
      <a:dk2>
        <a:srgbClr val="2D3847"/>
      </a:dk2>
      <a:lt2>
        <a:srgbClr val="111111"/>
      </a:lt2>
      <a:accent1>
        <a:srgbClr val="4BD1FB"/>
      </a:accent1>
      <a:accent2>
        <a:srgbClr val="107CD6"/>
      </a:accent2>
      <a:accent3>
        <a:srgbClr val="AA1BE3"/>
      </a:accent3>
      <a:accent4>
        <a:srgbClr val="E717CE"/>
      </a:accent4>
      <a:accent5>
        <a:srgbClr val="F94994"/>
      </a:accent5>
      <a:accent6>
        <a:srgbClr val="FB85B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7115</TotalTime>
  <Words>446</Words>
  <Application>Microsoft Office PowerPoint</Application>
  <PresentationFormat>Широкоэкранный</PresentationFormat>
  <Paragraphs>102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41" baseType="lpstr">
      <vt:lpstr>Algerian</vt:lpstr>
      <vt:lpstr>Aller</vt:lpstr>
      <vt:lpstr>Arial</vt:lpstr>
      <vt:lpstr>Bahnschrift Light Condensed</vt:lpstr>
      <vt:lpstr>Bahnschrift SemiBold Condensed</vt:lpstr>
      <vt:lpstr>Bookman Old Style</vt:lpstr>
      <vt:lpstr>Calibri</vt:lpstr>
      <vt:lpstr>Calibri Light</vt:lpstr>
      <vt:lpstr>Gill Sans</vt:lpstr>
      <vt:lpstr>Gotham Bold</vt:lpstr>
      <vt:lpstr>HelveticaNeue</vt:lpstr>
      <vt:lpstr>HelveticaNeue light</vt:lpstr>
      <vt:lpstr>HelveticaNeue medium</vt:lpstr>
      <vt:lpstr>Liberation Sans</vt:lpstr>
      <vt:lpstr>Montserrat Hairline</vt:lpstr>
      <vt:lpstr>Open Sans</vt:lpstr>
      <vt:lpstr>Segoe UI</vt:lpstr>
      <vt:lpstr>Segoe UI Emoji</vt:lpstr>
      <vt:lpstr>Segoe UI Historic</vt:lpstr>
      <vt:lpstr>Segoe UI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Desktop</cp:lastModifiedBy>
  <cp:revision>307</cp:revision>
  <dcterms:created xsi:type="dcterms:W3CDTF">2017-02-28T05:28:20Z</dcterms:created>
  <dcterms:modified xsi:type="dcterms:W3CDTF">2022-07-29T04:07:06Z</dcterms:modified>
</cp:coreProperties>
</file>